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12"/>
  </p:notesMasterIdLst>
  <p:handoutMasterIdLst>
    <p:handoutMasterId r:id="rId13"/>
  </p:handoutMasterIdLst>
  <p:sldIdLst>
    <p:sldId id="2113" r:id="rId2"/>
    <p:sldId id="2112" r:id="rId3"/>
    <p:sldId id="2119" r:id="rId4"/>
    <p:sldId id="2124" r:id="rId5"/>
    <p:sldId id="2123" r:id="rId6"/>
    <p:sldId id="2127" r:id="rId7"/>
    <p:sldId id="2128" r:id="rId8"/>
    <p:sldId id="2126" r:id="rId9"/>
    <p:sldId id="2125" r:id="rId10"/>
    <p:sldId id="2122" r:id="rId11"/>
  </p:sldIdLst>
  <p:sldSz cx="9906000" cy="6858000" type="A4"/>
  <p:notesSz cx="6797675" cy="9926638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buFont typeface="-2002" panose="02030504000101010101" pitchFamily="18" charset="-127"/>
      <a:defRPr kumimoji="1" sz="1100" b="1" kern="1200">
        <a:solidFill>
          <a:schemeClr val="tx1"/>
        </a:solidFill>
        <a:latin typeface="-2002" panose="02030504000101010101" pitchFamily="18" charset="-127"/>
        <a:ea typeface="-2002" panose="02030504000101010101" pitchFamily="18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buFont typeface="-2002" panose="02030504000101010101" pitchFamily="18" charset="-127"/>
      <a:defRPr kumimoji="1" sz="1100" b="1" kern="1200">
        <a:solidFill>
          <a:schemeClr val="tx1"/>
        </a:solidFill>
        <a:latin typeface="-2002" panose="02030504000101010101" pitchFamily="18" charset="-127"/>
        <a:ea typeface="-2002" panose="02030504000101010101" pitchFamily="18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buFont typeface="-2002" panose="02030504000101010101" pitchFamily="18" charset="-127"/>
      <a:defRPr kumimoji="1" sz="1100" b="1" kern="1200">
        <a:solidFill>
          <a:schemeClr val="tx1"/>
        </a:solidFill>
        <a:latin typeface="-2002" panose="02030504000101010101" pitchFamily="18" charset="-127"/>
        <a:ea typeface="-2002" panose="02030504000101010101" pitchFamily="18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buFont typeface="-2002" panose="02030504000101010101" pitchFamily="18" charset="-127"/>
      <a:defRPr kumimoji="1" sz="1100" b="1" kern="1200">
        <a:solidFill>
          <a:schemeClr val="tx1"/>
        </a:solidFill>
        <a:latin typeface="-2002" panose="02030504000101010101" pitchFamily="18" charset="-127"/>
        <a:ea typeface="-2002" panose="02030504000101010101" pitchFamily="18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buFont typeface="-2002" panose="02030504000101010101" pitchFamily="18" charset="-127"/>
      <a:defRPr kumimoji="1" sz="1100" b="1" kern="1200">
        <a:solidFill>
          <a:schemeClr val="tx1"/>
        </a:solidFill>
        <a:latin typeface="-2002" panose="02030504000101010101" pitchFamily="18" charset="-127"/>
        <a:ea typeface="-2002" panose="02030504000101010101" pitchFamily="18" charset="-127"/>
        <a:cs typeface="+mn-cs"/>
      </a:defRPr>
    </a:lvl5pPr>
    <a:lvl6pPr marL="2286000" algn="l" defTabSz="914400" rtl="0" eaLnBrk="1" latinLnBrk="1" hangingPunct="1">
      <a:defRPr kumimoji="1" sz="1100" b="1" kern="1200">
        <a:solidFill>
          <a:schemeClr val="tx1"/>
        </a:solidFill>
        <a:latin typeface="-2002" panose="02030504000101010101" pitchFamily="18" charset="-127"/>
        <a:ea typeface="-2002" panose="02030504000101010101" pitchFamily="18" charset="-127"/>
        <a:cs typeface="+mn-cs"/>
      </a:defRPr>
    </a:lvl6pPr>
    <a:lvl7pPr marL="2743200" algn="l" defTabSz="914400" rtl="0" eaLnBrk="1" latinLnBrk="1" hangingPunct="1">
      <a:defRPr kumimoji="1" sz="1100" b="1" kern="1200">
        <a:solidFill>
          <a:schemeClr val="tx1"/>
        </a:solidFill>
        <a:latin typeface="-2002" panose="02030504000101010101" pitchFamily="18" charset="-127"/>
        <a:ea typeface="-2002" panose="02030504000101010101" pitchFamily="18" charset="-127"/>
        <a:cs typeface="+mn-cs"/>
      </a:defRPr>
    </a:lvl7pPr>
    <a:lvl8pPr marL="3200400" algn="l" defTabSz="914400" rtl="0" eaLnBrk="1" latinLnBrk="1" hangingPunct="1">
      <a:defRPr kumimoji="1" sz="1100" b="1" kern="1200">
        <a:solidFill>
          <a:schemeClr val="tx1"/>
        </a:solidFill>
        <a:latin typeface="-2002" panose="02030504000101010101" pitchFamily="18" charset="-127"/>
        <a:ea typeface="-2002" panose="02030504000101010101" pitchFamily="18" charset="-127"/>
        <a:cs typeface="+mn-cs"/>
      </a:defRPr>
    </a:lvl8pPr>
    <a:lvl9pPr marL="3657600" algn="l" defTabSz="914400" rtl="0" eaLnBrk="1" latinLnBrk="1" hangingPunct="1">
      <a:defRPr kumimoji="1" sz="1100" b="1" kern="1200">
        <a:solidFill>
          <a:schemeClr val="tx1"/>
        </a:solidFill>
        <a:latin typeface="-2002" panose="02030504000101010101" pitchFamily="18" charset="-127"/>
        <a:ea typeface="-2002" panose="02030504000101010101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8F8F8"/>
    <a:srgbClr val="CCECFF"/>
    <a:srgbClr val="EAEAEA"/>
    <a:srgbClr val="FFFFFF"/>
    <a:srgbClr val="F2F2F2"/>
    <a:srgbClr val="DDDDDD"/>
    <a:srgbClr val="FFFFCC"/>
    <a:srgbClr val="D4FFA9"/>
    <a:srgbClr val="4D4D4D"/>
    <a:srgbClr val="DFF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45" autoAdjust="0"/>
    <p:restoredTop sz="98694" autoAdjust="0"/>
  </p:normalViewPr>
  <p:slideViewPr>
    <p:cSldViewPr showGuides="1">
      <p:cViewPr varScale="1">
        <p:scale>
          <a:sx n="105" d="100"/>
          <a:sy n="105" d="100"/>
        </p:scale>
        <p:origin x="-342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2610" y="-90"/>
      </p:cViewPr>
      <p:guideLst>
        <p:guide orient="horz" pos="3127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45" cy="49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4" tIns="45724" rIns="91454" bIns="45724" numCol="1" anchor="t" anchorCtr="0" compatLnSpc="1">
            <a:prstTxWarp prst="textNoShape">
              <a:avLst/>
            </a:prstTxWarp>
          </a:bodyPr>
          <a:lstStyle>
            <a:lvl1pPr algn="l" defTabSz="913947">
              <a:buFontTx/>
              <a:buNone/>
              <a:defRPr sz="1200" b="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30" y="0"/>
            <a:ext cx="2946145" cy="49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4" tIns="45724" rIns="91454" bIns="45724" numCol="1" anchor="t" anchorCtr="0" compatLnSpc="1">
            <a:prstTxWarp prst="textNoShape">
              <a:avLst/>
            </a:prstTxWarp>
          </a:bodyPr>
          <a:lstStyle>
            <a:lvl1pPr algn="r" defTabSz="913947">
              <a:buFontTx/>
              <a:buNone/>
              <a:defRPr sz="1200" b="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505"/>
            <a:ext cx="2946145" cy="49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4" tIns="45724" rIns="91454" bIns="45724" numCol="1" anchor="b" anchorCtr="0" compatLnSpc="1">
            <a:prstTxWarp prst="textNoShape">
              <a:avLst/>
            </a:prstTxWarp>
          </a:bodyPr>
          <a:lstStyle>
            <a:lvl1pPr algn="l" defTabSz="913947">
              <a:buFontTx/>
              <a:buNone/>
              <a:defRPr sz="1200" b="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30" y="9431505"/>
            <a:ext cx="2946145" cy="49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4" tIns="45724" rIns="91454" bIns="45724" numCol="1" anchor="b" anchorCtr="0" compatLnSpc="1">
            <a:prstTxWarp prst="textNoShape">
              <a:avLst/>
            </a:prstTxWarp>
          </a:bodyPr>
          <a:lstStyle>
            <a:lvl1pPr algn="r" defTabSz="913947">
              <a:buFontTx/>
              <a:buNone/>
              <a:defRPr sz="1200" b="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fld id="{7171EF3F-7357-4B1D-B1A8-2E94B939A7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053511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45" cy="49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4" tIns="45724" rIns="91454" bIns="45724" numCol="1" anchor="t" anchorCtr="0" compatLnSpc="1">
            <a:prstTxWarp prst="textNoShape">
              <a:avLst/>
            </a:prstTxWarp>
          </a:bodyPr>
          <a:lstStyle>
            <a:lvl1pPr algn="l" defTabSz="913947">
              <a:buFontTx/>
              <a:buNone/>
              <a:defRPr sz="1200" b="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30" y="0"/>
            <a:ext cx="2946145" cy="49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4" tIns="45724" rIns="91454" bIns="45724" numCol="1" anchor="t" anchorCtr="0" compatLnSpc="1">
            <a:prstTxWarp prst="textNoShape">
              <a:avLst/>
            </a:prstTxWarp>
          </a:bodyPr>
          <a:lstStyle>
            <a:lvl1pPr algn="r" defTabSz="913947">
              <a:buFontTx/>
              <a:buNone/>
              <a:defRPr sz="1200" b="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4375" y="744538"/>
            <a:ext cx="537368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05" y="4713357"/>
            <a:ext cx="4983666" cy="446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4" tIns="45724" rIns="91454" bIns="457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505"/>
            <a:ext cx="2946145" cy="49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4" tIns="45724" rIns="91454" bIns="45724" numCol="1" anchor="b" anchorCtr="0" compatLnSpc="1">
            <a:prstTxWarp prst="textNoShape">
              <a:avLst/>
            </a:prstTxWarp>
          </a:bodyPr>
          <a:lstStyle>
            <a:lvl1pPr algn="l" defTabSz="913947">
              <a:buFontTx/>
              <a:buNone/>
              <a:defRPr sz="1200" b="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30" y="9431505"/>
            <a:ext cx="2946145" cy="49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4" tIns="45724" rIns="91454" bIns="45724" numCol="1" anchor="b" anchorCtr="0" compatLnSpc="1">
            <a:prstTxWarp prst="textNoShape">
              <a:avLst/>
            </a:prstTxWarp>
          </a:bodyPr>
          <a:lstStyle>
            <a:lvl1pPr algn="r" defTabSz="913947">
              <a:buFontTx/>
              <a:buNone/>
              <a:defRPr sz="1200" b="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fld id="{13B136B4-CAA1-4BAA-B266-FFB253AC929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4273374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947" eaLnBrk="0" hangingPunct="0">
              <a:defRPr kumimoji="1" sz="1100" b="1">
                <a:solidFill>
                  <a:schemeClr val="tx1"/>
                </a:solidFill>
                <a:latin typeface="-2002" panose="02030504000101010101" pitchFamily="18" charset="-127"/>
                <a:ea typeface="-2002" panose="02030504000101010101" pitchFamily="18" charset="-127"/>
              </a:defRPr>
            </a:lvl1pPr>
            <a:lvl2pPr marL="751717" indent="-289122" defTabSz="913947" eaLnBrk="0" hangingPunct="0">
              <a:defRPr kumimoji="1" sz="1100" b="1">
                <a:solidFill>
                  <a:schemeClr val="tx1"/>
                </a:solidFill>
                <a:latin typeface="-2002" panose="02030504000101010101" pitchFamily="18" charset="-127"/>
                <a:ea typeface="-2002" panose="02030504000101010101" pitchFamily="18" charset="-127"/>
              </a:defRPr>
            </a:lvl2pPr>
            <a:lvl3pPr marL="1156487" indent="-231297" defTabSz="913947" eaLnBrk="0" hangingPunct="0">
              <a:defRPr kumimoji="1" sz="1100" b="1">
                <a:solidFill>
                  <a:schemeClr val="tx1"/>
                </a:solidFill>
                <a:latin typeface="-2002" panose="02030504000101010101" pitchFamily="18" charset="-127"/>
                <a:ea typeface="-2002" panose="02030504000101010101" pitchFamily="18" charset="-127"/>
              </a:defRPr>
            </a:lvl3pPr>
            <a:lvl4pPr marL="1619082" indent="-231297" defTabSz="913947" eaLnBrk="0" hangingPunct="0">
              <a:defRPr kumimoji="1" sz="1100" b="1">
                <a:solidFill>
                  <a:schemeClr val="tx1"/>
                </a:solidFill>
                <a:latin typeface="-2002" panose="02030504000101010101" pitchFamily="18" charset="-127"/>
                <a:ea typeface="-2002" panose="02030504000101010101" pitchFamily="18" charset="-127"/>
              </a:defRPr>
            </a:lvl4pPr>
            <a:lvl5pPr marL="2081677" indent="-231297" defTabSz="913947" eaLnBrk="0" hangingPunct="0">
              <a:defRPr kumimoji="1" sz="1100" b="1">
                <a:solidFill>
                  <a:schemeClr val="tx1"/>
                </a:solidFill>
                <a:latin typeface="-2002" panose="02030504000101010101" pitchFamily="18" charset="-127"/>
                <a:ea typeface="-2002" panose="02030504000101010101" pitchFamily="18" charset="-127"/>
              </a:defRPr>
            </a:lvl5pPr>
            <a:lvl6pPr marL="2544272" indent="-231297" algn="ctr" defTabSz="913947" eaLnBrk="0" fontAlgn="base" hangingPunct="0">
              <a:spcBef>
                <a:spcPct val="0"/>
              </a:spcBef>
              <a:spcAft>
                <a:spcPct val="0"/>
              </a:spcAft>
              <a:buFont typeface="-2002" panose="02030504000101010101" pitchFamily="18" charset="-127"/>
              <a:defRPr kumimoji="1" sz="1100" b="1">
                <a:solidFill>
                  <a:schemeClr val="tx1"/>
                </a:solidFill>
                <a:latin typeface="-2002" panose="02030504000101010101" pitchFamily="18" charset="-127"/>
                <a:ea typeface="-2002" panose="02030504000101010101" pitchFamily="18" charset="-127"/>
              </a:defRPr>
            </a:lvl6pPr>
            <a:lvl7pPr marL="3006867" indent="-231297" algn="ctr" defTabSz="913947" eaLnBrk="0" fontAlgn="base" hangingPunct="0">
              <a:spcBef>
                <a:spcPct val="0"/>
              </a:spcBef>
              <a:spcAft>
                <a:spcPct val="0"/>
              </a:spcAft>
              <a:buFont typeface="-2002" panose="02030504000101010101" pitchFamily="18" charset="-127"/>
              <a:defRPr kumimoji="1" sz="1100" b="1">
                <a:solidFill>
                  <a:schemeClr val="tx1"/>
                </a:solidFill>
                <a:latin typeface="-2002" panose="02030504000101010101" pitchFamily="18" charset="-127"/>
                <a:ea typeface="-2002" panose="02030504000101010101" pitchFamily="18" charset="-127"/>
              </a:defRPr>
            </a:lvl7pPr>
            <a:lvl8pPr marL="3469462" indent="-231297" algn="ctr" defTabSz="913947" eaLnBrk="0" fontAlgn="base" hangingPunct="0">
              <a:spcBef>
                <a:spcPct val="0"/>
              </a:spcBef>
              <a:spcAft>
                <a:spcPct val="0"/>
              </a:spcAft>
              <a:buFont typeface="-2002" panose="02030504000101010101" pitchFamily="18" charset="-127"/>
              <a:defRPr kumimoji="1" sz="1100" b="1">
                <a:solidFill>
                  <a:schemeClr val="tx1"/>
                </a:solidFill>
                <a:latin typeface="-2002" panose="02030504000101010101" pitchFamily="18" charset="-127"/>
                <a:ea typeface="-2002" panose="02030504000101010101" pitchFamily="18" charset="-127"/>
              </a:defRPr>
            </a:lvl8pPr>
            <a:lvl9pPr marL="3932057" indent="-231297" algn="ctr" defTabSz="913947" eaLnBrk="0" fontAlgn="base" hangingPunct="0">
              <a:spcBef>
                <a:spcPct val="0"/>
              </a:spcBef>
              <a:spcAft>
                <a:spcPct val="0"/>
              </a:spcAft>
              <a:buFont typeface="-2002" panose="02030504000101010101" pitchFamily="18" charset="-127"/>
              <a:defRPr kumimoji="1" sz="1100" b="1">
                <a:solidFill>
                  <a:schemeClr val="tx1"/>
                </a:solidFill>
                <a:latin typeface="-2002" panose="02030504000101010101" pitchFamily="18" charset="-127"/>
                <a:ea typeface="-2002" panose="02030504000101010101" pitchFamily="18" charset="-127"/>
              </a:defRPr>
            </a:lvl9pPr>
          </a:lstStyle>
          <a:p>
            <a:pPr eaLnBrk="1" hangingPunct="1"/>
            <a:fld id="{4E2C5BD1-01BD-44B2-9DDB-0A9D28AF3F4E}" type="slidenum">
              <a:rPr lang="en-US" altLang="ko-KR" sz="1200" b="0">
                <a:latin typeface="굴림" panose="020B0600000101010101" pitchFamily="50" charset="-127"/>
                <a:ea typeface="굴림" panose="020B0600000101010101" pitchFamily="50" charset="-127"/>
              </a:rPr>
              <a:pPr eaLnBrk="1" hangingPunct="1"/>
              <a:t>2</a:t>
            </a:fld>
            <a:endParaRPr lang="en-US" altLang="ko-KR" sz="1200" b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xmlns="" val="556663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136B4-CAA1-4BAA-B266-FFB253AC929D}" type="slidenum">
              <a:rPr lang="en-US" altLang="ko-KR" smtClean="0"/>
              <a:pPr/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191389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136B4-CAA1-4BAA-B266-FFB253AC929D}" type="slidenum">
              <a:rPr lang="en-US" altLang="ko-KR" smtClean="0"/>
              <a:pPr/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191389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136B4-CAA1-4BAA-B266-FFB253AC929D}" type="slidenum">
              <a:rPr lang="en-US" altLang="ko-KR" smtClean="0"/>
              <a:pPr/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191389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136B4-CAA1-4BAA-B266-FFB253AC929D}" type="slidenum">
              <a:rPr lang="en-US" altLang="ko-KR" smtClean="0"/>
              <a:pPr/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191389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136B4-CAA1-4BAA-B266-FFB253AC929D}" type="slidenum">
              <a:rPr lang="en-US" altLang="ko-KR" smtClean="0"/>
              <a:pPr/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191389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136B4-CAA1-4BAA-B266-FFB253AC929D}" type="slidenum">
              <a:rPr lang="en-US" altLang="ko-KR" smtClean="0"/>
              <a:pPr/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191389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136B4-CAA1-4BAA-B266-FFB253AC929D}" type="slidenum">
              <a:rPr lang="en-US" altLang="ko-KR" smtClean="0"/>
              <a:pPr/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19138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08"/>
          <p:cNvSpPr txBox="1">
            <a:spLocks noChangeArrowheads="1"/>
          </p:cNvSpPr>
          <p:nvPr userDrawn="1"/>
        </p:nvSpPr>
        <p:spPr bwMode="auto">
          <a:xfrm>
            <a:off x="141288" y="6373954"/>
            <a:ext cx="9636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100" b="1">
                <a:solidFill>
                  <a:schemeClr val="tx1"/>
                </a:solidFill>
                <a:latin typeface="-2002" panose="02030504000101010101" pitchFamily="18" charset="-127"/>
                <a:ea typeface="-2002" panose="02030504000101010101" pitchFamily="18" charset="-127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-2002" panose="02030504000101010101" pitchFamily="18" charset="-127"/>
                <a:ea typeface="-2002" panose="02030504000101010101" pitchFamily="18" charset="-127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-2002" panose="02030504000101010101" pitchFamily="18" charset="-127"/>
                <a:ea typeface="-2002" panose="02030504000101010101" pitchFamily="18" charset="-127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-2002" panose="02030504000101010101" pitchFamily="18" charset="-127"/>
                <a:ea typeface="-2002" panose="02030504000101010101" pitchFamily="18" charset="-127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-2002" panose="02030504000101010101" pitchFamily="18" charset="-127"/>
                <a:ea typeface="-2002" panose="02030504000101010101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-2002" panose="02030504000101010101" pitchFamily="18" charset="-127"/>
              <a:defRPr kumimoji="1" sz="1100" b="1">
                <a:solidFill>
                  <a:schemeClr val="tx1"/>
                </a:solidFill>
                <a:latin typeface="-2002" panose="02030504000101010101" pitchFamily="18" charset="-127"/>
                <a:ea typeface="-2002" panose="02030504000101010101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-2002" panose="02030504000101010101" pitchFamily="18" charset="-127"/>
              <a:defRPr kumimoji="1" sz="1100" b="1">
                <a:solidFill>
                  <a:schemeClr val="tx1"/>
                </a:solidFill>
                <a:latin typeface="-2002" panose="02030504000101010101" pitchFamily="18" charset="-127"/>
                <a:ea typeface="-2002" panose="02030504000101010101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-2002" panose="02030504000101010101" pitchFamily="18" charset="-127"/>
              <a:defRPr kumimoji="1" sz="1100" b="1">
                <a:solidFill>
                  <a:schemeClr val="tx1"/>
                </a:solidFill>
                <a:latin typeface="-2002" panose="02030504000101010101" pitchFamily="18" charset="-127"/>
                <a:ea typeface="-2002" panose="02030504000101010101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-2002" panose="02030504000101010101" pitchFamily="18" charset="-127"/>
              <a:defRPr kumimoji="1" sz="1100" b="1">
                <a:solidFill>
                  <a:schemeClr val="tx1"/>
                </a:solidFill>
                <a:latin typeface="-2002" panose="02030504000101010101" pitchFamily="18" charset="-127"/>
                <a:ea typeface="-2002" panose="02030504000101010101" pitchFamily="18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0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 문서는 어떠한 경우에도 공식적인 허가 없이 복사하거나 외부로 유출하는 일체의 행위를 금함</a:t>
            </a:r>
          </a:p>
        </p:txBody>
      </p:sp>
      <p:pic>
        <p:nvPicPr>
          <p:cNvPr id="11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472" y="6288556"/>
            <a:ext cx="620034" cy="36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개체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897080508"/>
              </p:ext>
            </p:extLst>
          </p:nvPr>
        </p:nvGraphicFramePr>
        <p:xfrm>
          <a:off x="0" y="0"/>
          <a:ext cx="9906000" cy="1371600"/>
        </p:xfrm>
        <a:graphic>
          <a:graphicData uri="http://schemas.openxmlformats.org/presentationml/2006/ole">
            <p:oleObj spid="_x0000_s3126" name="Image" r:id="rId4" imgW="13206349" imgH="1828571" progId="">
              <p:embed/>
            </p:oleObj>
          </a:graphicData>
        </a:graphic>
      </p:graphicFrame>
      <p:sp>
        <p:nvSpPr>
          <p:cNvPr id="10" name="내용 개체 틀 9"/>
          <p:cNvSpPr>
            <a:spLocks noGrp="1"/>
          </p:cNvSpPr>
          <p:nvPr>
            <p:ph sz="quarter" idx="10" hasCustomPrompt="1"/>
          </p:nvPr>
        </p:nvSpPr>
        <p:spPr>
          <a:xfrm>
            <a:off x="0" y="1512268"/>
            <a:ext cx="9912350" cy="1844724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dirty="0" smtClean="0"/>
              <a:t>문서 제목을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입력하세요</a:t>
            </a:r>
          </a:p>
        </p:txBody>
      </p:sp>
      <p:sp>
        <p:nvSpPr>
          <p:cNvPr id="13" name="내용 개체 틀 9"/>
          <p:cNvSpPr>
            <a:spLocks noGrp="1"/>
          </p:cNvSpPr>
          <p:nvPr>
            <p:ph sz="quarter" idx="11" hasCustomPrompt="1"/>
          </p:nvPr>
        </p:nvSpPr>
        <p:spPr>
          <a:xfrm>
            <a:off x="-3175" y="4653136"/>
            <a:ext cx="9912350" cy="795436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bg2">
                    <a:lumMod val="50000"/>
                  </a:schemeClr>
                </a:solidFill>
                <a:effectLst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dirty="0" smtClean="0"/>
              <a:t>부서 및 작성자</a:t>
            </a:r>
          </a:p>
        </p:txBody>
      </p:sp>
      <p:sp>
        <p:nvSpPr>
          <p:cNvPr id="14" name="내용 개체 틀 9"/>
          <p:cNvSpPr>
            <a:spLocks noGrp="1"/>
          </p:cNvSpPr>
          <p:nvPr>
            <p:ph sz="quarter" idx="12" hasCustomPrompt="1"/>
          </p:nvPr>
        </p:nvSpPr>
        <p:spPr>
          <a:xfrm>
            <a:off x="-3175" y="3660555"/>
            <a:ext cx="9915525" cy="795436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bg2">
                    <a:lumMod val="50000"/>
                  </a:schemeClr>
                </a:solidFill>
                <a:effectLst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dirty="0" smtClean="0"/>
              <a:t>작성 일자 또는 문서 버전</a:t>
            </a:r>
          </a:p>
        </p:txBody>
      </p:sp>
      <p:pic>
        <p:nvPicPr>
          <p:cNvPr id="8" name="그림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472407" y="6388762"/>
            <a:ext cx="1267960" cy="22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2386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1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" y="2722"/>
            <a:ext cx="6227763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1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9088" y="588963"/>
            <a:ext cx="1108075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2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512" y="620688"/>
            <a:ext cx="24130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개체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645764707"/>
              </p:ext>
            </p:extLst>
          </p:nvPr>
        </p:nvGraphicFramePr>
        <p:xfrm>
          <a:off x="0" y="2389"/>
          <a:ext cx="9906000" cy="85725"/>
        </p:xfrm>
        <a:graphic>
          <a:graphicData uri="http://schemas.openxmlformats.org/presentationml/2006/ole">
            <p:oleObj spid="_x0000_s4149" name="Image" r:id="rId6" imgW="13206349" imgH="114286" progId="">
              <p:embed/>
            </p:oleObj>
          </a:graphicData>
        </a:graphic>
      </p:graphicFrame>
      <p:pic>
        <p:nvPicPr>
          <p:cNvPr id="4" name="그림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5248" y="4210050"/>
            <a:ext cx="23241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6283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gray">
          <a:xfrm>
            <a:off x="0" y="6561344"/>
            <a:ext cx="99060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kumimoji="1" sz="1100" b="1">
                <a:solidFill>
                  <a:schemeClr val="tx1"/>
                </a:solidFill>
                <a:latin typeface="-2002" panose="02030504000101010101" pitchFamily="18" charset="-127"/>
                <a:ea typeface="-2002" panose="02030504000101010101" pitchFamily="18" charset="-127"/>
              </a:defRPr>
            </a:lvl1pPr>
            <a:lvl2pPr marL="742950" indent="-285750" eaLnBrk="0" hangingPunct="0">
              <a:defRPr kumimoji="1" sz="1100" b="1">
                <a:solidFill>
                  <a:schemeClr val="tx1"/>
                </a:solidFill>
                <a:latin typeface="-2002" panose="02030504000101010101" pitchFamily="18" charset="-127"/>
                <a:ea typeface="-2002" panose="02030504000101010101" pitchFamily="18" charset="-127"/>
              </a:defRPr>
            </a:lvl2pPr>
            <a:lvl3pPr marL="1143000" indent="-228600" eaLnBrk="0" hangingPunct="0">
              <a:defRPr kumimoji="1" sz="1100" b="1">
                <a:solidFill>
                  <a:schemeClr val="tx1"/>
                </a:solidFill>
                <a:latin typeface="-2002" panose="02030504000101010101" pitchFamily="18" charset="-127"/>
                <a:ea typeface="-2002" panose="02030504000101010101" pitchFamily="18" charset="-127"/>
              </a:defRPr>
            </a:lvl3pPr>
            <a:lvl4pPr marL="1600200" indent="-228600" eaLnBrk="0" hangingPunct="0">
              <a:defRPr kumimoji="1" sz="1100" b="1">
                <a:solidFill>
                  <a:schemeClr val="tx1"/>
                </a:solidFill>
                <a:latin typeface="-2002" panose="02030504000101010101" pitchFamily="18" charset="-127"/>
                <a:ea typeface="-2002" panose="02030504000101010101" pitchFamily="18" charset="-127"/>
              </a:defRPr>
            </a:lvl4pPr>
            <a:lvl5pPr marL="2057400" indent="-228600" eaLnBrk="0" hangingPunct="0">
              <a:defRPr kumimoji="1" sz="1100" b="1">
                <a:solidFill>
                  <a:schemeClr val="tx1"/>
                </a:solidFill>
                <a:latin typeface="-2002" panose="02030504000101010101" pitchFamily="18" charset="-127"/>
                <a:ea typeface="-2002" panose="02030504000101010101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-2002" panose="02030504000101010101" pitchFamily="18" charset="-127"/>
              <a:defRPr kumimoji="1" sz="1100" b="1">
                <a:solidFill>
                  <a:schemeClr val="tx1"/>
                </a:solidFill>
                <a:latin typeface="-2002" panose="02030504000101010101" pitchFamily="18" charset="-127"/>
                <a:ea typeface="-2002" panose="02030504000101010101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-2002" panose="02030504000101010101" pitchFamily="18" charset="-127"/>
              <a:defRPr kumimoji="1" sz="1100" b="1">
                <a:solidFill>
                  <a:schemeClr val="tx1"/>
                </a:solidFill>
                <a:latin typeface="-2002" panose="02030504000101010101" pitchFamily="18" charset="-127"/>
                <a:ea typeface="-2002" panose="02030504000101010101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-2002" panose="02030504000101010101" pitchFamily="18" charset="-127"/>
              <a:defRPr kumimoji="1" sz="1100" b="1">
                <a:solidFill>
                  <a:schemeClr val="tx1"/>
                </a:solidFill>
                <a:latin typeface="-2002" panose="02030504000101010101" pitchFamily="18" charset="-127"/>
                <a:ea typeface="-2002" panose="02030504000101010101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-2002" panose="02030504000101010101" pitchFamily="18" charset="-127"/>
              <a:defRPr kumimoji="1" sz="1100" b="1">
                <a:solidFill>
                  <a:schemeClr val="tx1"/>
                </a:solidFill>
                <a:latin typeface="-2002" panose="02030504000101010101" pitchFamily="18" charset="-127"/>
                <a:ea typeface="-2002" panose="02030504000101010101" pitchFamily="18" charset="-127"/>
              </a:defRPr>
            </a:lvl9pPr>
          </a:lstStyle>
          <a:p>
            <a:pPr latinLnBrk="0">
              <a:buFontTx/>
              <a:buNone/>
            </a:pPr>
            <a:r>
              <a:rPr kumimoji="0" lang="en-US" altLang="ko-KR" sz="10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fld id="{184776FE-C42A-4651-A07C-9302CC381E06}" type="slidenum">
              <a:rPr kumimoji="0" lang="en-US" altLang="ko-KR" sz="1000" b="0">
                <a:latin typeface="맑은 고딕" panose="020B0503020000020004" pitchFamily="50" charset="-127"/>
                <a:ea typeface="맑은 고딕" panose="020B0503020000020004" pitchFamily="50" charset="-127"/>
              </a:rPr>
              <a:pPr latinLnBrk="0">
                <a:buFontTx/>
                <a:buNone/>
              </a:pPr>
              <a:t>‹#›</a:t>
            </a:fld>
            <a:r>
              <a:rPr kumimoji="0" lang="en-US" altLang="ko-KR" sz="10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</a:t>
            </a:r>
          </a:p>
        </p:txBody>
      </p:sp>
      <p:sp>
        <p:nvSpPr>
          <p:cNvPr id="8" name="Text Box 121"/>
          <p:cNvSpPr txBox="1">
            <a:spLocks noChangeArrowheads="1"/>
          </p:cNvSpPr>
          <p:nvPr userDrawn="1"/>
        </p:nvSpPr>
        <p:spPr bwMode="auto">
          <a:xfrm>
            <a:off x="7041232" y="6595402"/>
            <a:ext cx="207721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latinLnBrk="0">
              <a:defRPr/>
            </a:pPr>
            <a:r>
              <a:rPr lang="en-US" altLang="ko-KR" sz="700" b="0" dirty="0" smtClean="0">
                <a:solidFill>
                  <a:schemeClr val="bg1">
                    <a:lumMod val="65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Copyright © SOFTBase Inc. All rights reserved.</a:t>
            </a:r>
          </a:p>
        </p:txBody>
      </p:sp>
      <p:pic>
        <p:nvPicPr>
          <p:cNvPr id="9" name="그림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118447" y="6635701"/>
            <a:ext cx="659089" cy="11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그림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1706" y="6604161"/>
            <a:ext cx="381093" cy="19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내용 개체 틀 15"/>
          <p:cNvSpPr>
            <a:spLocks noGrp="1"/>
          </p:cNvSpPr>
          <p:nvPr>
            <p:ph sz="quarter" idx="10" hasCustomPrompt="1"/>
          </p:nvPr>
        </p:nvSpPr>
        <p:spPr>
          <a:xfrm>
            <a:off x="142864" y="115887"/>
            <a:ext cx="9645040" cy="312315"/>
          </a:xfrm>
        </p:spPr>
        <p:txBody>
          <a:bodyPr lIns="36000" tIns="36000" rIns="36000" bIns="36000">
            <a:normAutofit/>
          </a:bodyPr>
          <a:lstStyle>
            <a:lvl1pPr marL="0" indent="0">
              <a:lnSpc>
                <a:spcPct val="100000"/>
              </a:lnSpc>
              <a:buNone/>
              <a:defRPr sz="1500" b="1"/>
            </a:lvl1pPr>
          </a:lstStyle>
          <a:p>
            <a:pPr lvl="0"/>
            <a:r>
              <a:rPr lang="en-US" altLang="ko-KR" dirty="0" smtClean="0"/>
              <a:t>1. </a:t>
            </a:r>
            <a:r>
              <a:rPr lang="ko-KR" altLang="en-US" dirty="0" err="1" smtClean="0"/>
              <a:t>대제목을</a:t>
            </a:r>
            <a:r>
              <a:rPr lang="ko-KR" altLang="en-US" dirty="0" smtClean="0"/>
              <a:t> 입력하세요</a:t>
            </a:r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230560440"/>
              </p:ext>
            </p:extLst>
          </p:nvPr>
        </p:nvGraphicFramePr>
        <p:xfrm>
          <a:off x="152400" y="461056"/>
          <a:ext cx="9635504" cy="38100"/>
        </p:xfrm>
        <a:graphic>
          <a:graphicData uri="http://schemas.openxmlformats.org/presentationml/2006/ole">
            <p:oleObj spid="_x0000_s6198" name="Image" r:id="rId5" imgW="12800000" imgH="50794" progId="">
              <p:embed/>
            </p:oleObj>
          </a:graphicData>
        </a:graphic>
      </p:graphicFrame>
      <p:sp>
        <p:nvSpPr>
          <p:cNvPr id="17" name="Text Box 121"/>
          <p:cNvSpPr txBox="1">
            <a:spLocks noChangeArrowheads="1"/>
          </p:cNvSpPr>
          <p:nvPr userDrawn="1"/>
        </p:nvSpPr>
        <p:spPr bwMode="auto">
          <a:xfrm>
            <a:off x="532799" y="6607989"/>
            <a:ext cx="208823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latinLnBrk="0">
              <a:defRPr/>
            </a:pPr>
            <a:r>
              <a:rPr lang="ko-KR" altLang="en-US" sz="700" b="0" dirty="0" smtClean="0">
                <a:solidFill>
                  <a:schemeClr val="bg1">
                    <a:lumMod val="65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당신의 꿈을 향해 </a:t>
            </a:r>
            <a:r>
              <a:rPr lang="en-US" altLang="ko-KR" sz="700" b="0" dirty="0" smtClean="0">
                <a:solidFill>
                  <a:schemeClr val="bg1">
                    <a:lumMod val="65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SOFTBase</a:t>
            </a:r>
            <a:r>
              <a:rPr lang="ko-KR" altLang="en-US" sz="700" b="0" dirty="0" smtClean="0">
                <a:solidFill>
                  <a:schemeClr val="bg1">
                    <a:lumMod val="65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가 함께 뛰겠습니다</a:t>
            </a:r>
            <a:r>
              <a:rPr lang="en-US" altLang="ko-KR" sz="700" b="0" dirty="0" smtClean="0">
                <a:solidFill>
                  <a:schemeClr val="bg1">
                    <a:lumMod val="65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23" name="내용 개체 틀 18"/>
          <p:cNvSpPr>
            <a:spLocks noGrp="1"/>
          </p:cNvSpPr>
          <p:nvPr>
            <p:ph sz="quarter" idx="11" hasCustomPrompt="1"/>
          </p:nvPr>
        </p:nvSpPr>
        <p:spPr>
          <a:xfrm>
            <a:off x="142865" y="1159231"/>
            <a:ext cx="9645040" cy="374642"/>
          </a:xfrm>
        </p:spPr>
        <p:txBody>
          <a:bodyPr lIns="36000" tIns="36000" rIns="36000" bIns="36000">
            <a:no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aseline="0">
                <a:latin typeface="+mn-ea"/>
                <a:ea typeface="+mn-ea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 smtClean="0"/>
              <a:t>2</a:t>
            </a:r>
            <a:r>
              <a:rPr lang="ko-KR" altLang="en-US" dirty="0" smtClean="0"/>
              <a:t>줄로 내용을 입력하세요</a:t>
            </a:r>
            <a:r>
              <a:rPr lang="en-US" altLang="ko-KR" dirty="0" smtClean="0"/>
              <a:t>. 2</a:t>
            </a:r>
            <a:r>
              <a:rPr lang="ko-KR" altLang="en-US" dirty="0" smtClean="0"/>
              <a:t>줄 이상은 안됩니다</a:t>
            </a:r>
            <a:r>
              <a:rPr lang="en-US" altLang="ko-KR" dirty="0" smtClean="0"/>
              <a:t>. 2</a:t>
            </a:r>
            <a:r>
              <a:rPr lang="ko-KR" altLang="en-US" dirty="0" smtClean="0"/>
              <a:t>줄로 내용을 입력하세요</a:t>
            </a:r>
            <a:r>
              <a:rPr lang="en-US" altLang="ko-KR" dirty="0" smtClean="0"/>
              <a:t>. 2</a:t>
            </a:r>
            <a:r>
              <a:rPr lang="ko-KR" altLang="en-US" dirty="0" smtClean="0"/>
              <a:t>줄 이상은 안됩니다</a:t>
            </a:r>
            <a:r>
              <a:rPr lang="en-US" altLang="ko-KR" dirty="0" smtClean="0"/>
              <a:t>. 2</a:t>
            </a:r>
            <a:r>
              <a:rPr lang="ko-KR" altLang="en-US" dirty="0" smtClean="0"/>
              <a:t>줄로 내용을 입력하세요</a:t>
            </a:r>
            <a:r>
              <a:rPr lang="en-US" altLang="ko-KR" dirty="0" smtClean="0"/>
              <a:t>. 2</a:t>
            </a:r>
            <a:r>
              <a:rPr lang="ko-KR" altLang="en-US" dirty="0" smtClean="0"/>
              <a:t>줄 이상은 안됩니다</a:t>
            </a:r>
            <a:r>
              <a:rPr lang="en-US" altLang="ko-KR" dirty="0" smtClean="0"/>
              <a:t>. 2</a:t>
            </a:r>
            <a:r>
              <a:rPr lang="ko-KR" altLang="en-US" dirty="0" smtClean="0"/>
              <a:t>줄로 내용을 입력하세요</a:t>
            </a:r>
            <a:r>
              <a:rPr lang="en-US" altLang="ko-KR" dirty="0" smtClean="0"/>
              <a:t>. 2</a:t>
            </a:r>
            <a:r>
              <a:rPr lang="ko-KR" altLang="en-US" dirty="0" smtClean="0"/>
              <a:t>줄 이상은 안됩니다</a:t>
            </a:r>
            <a:r>
              <a:rPr lang="en-US" altLang="ko-KR" dirty="0" smtClean="0"/>
              <a:t>. 2</a:t>
            </a:r>
            <a:r>
              <a:rPr lang="ko-KR" altLang="en-US" dirty="0" smtClean="0"/>
              <a:t>줄로 내용을 입력하세요</a:t>
            </a:r>
            <a:r>
              <a:rPr lang="en-US" altLang="ko-KR" dirty="0" smtClean="0"/>
              <a:t>. 2</a:t>
            </a:r>
            <a:r>
              <a:rPr lang="ko-KR" altLang="en-US" dirty="0" smtClean="0"/>
              <a:t>줄 이상은 안됩니다</a:t>
            </a:r>
            <a:r>
              <a:rPr lang="en-US" altLang="ko-KR" dirty="0" smtClean="0"/>
              <a:t>. 2</a:t>
            </a:r>
            <a:r>
              <a:rPr lang="ko-KR" altLang="en-US" dirty="0" smtClean="0"/>
              <a:t>줄로 내용을 입력하세요</a:t>
            </a:r>
            <a:r>
              <a:rPr lang="en-US" altLang="ko-KR" dirty="0" smtClean="0"/>
              <a:t>. 2</a:t>
            </a:r>
            <a:r>
              <a:rPr lang="ko-KR" altLang="en-US" dirty="0" smtClean="0"/>
              <a:t>줄 이상은 안됩니다</a:t>
            </a:r>
            <a:r>
              <a:rPr lang="en-US" altLang="ko-KR" dirty="0" smtClean="0"/>
              <a:t>.</a:t>
            </a:r>
          </a:p>
        </p:txBody>
      </p:sp>
      <p:sp>
        <p:nvSpPr>
          <p:cNvPr id="24" name="내용 개체 틀 4"/>
          <p:cNvSpPr>
            <a:spLocks noGrp="1"/>
          </p:cNvSpPr>
          <p:nvPr>
            <p:ph sz="quarter" idx="12" hasCustomPrompt="1"/>
          </p:nvPr>
        </p:nvSpPr>
        <p:spPr>
          <a:xfrm>
            <a:off x="157264" y="559847"/>
            <a:ext cx="9637840" cy="258849"/>
          </a:xfrm>
        </p:spPr>
        <p:txBody>
          <a:bodyPr lIns="36000" tIns="36000" rIns="36000" bIns="36000">
            <a:noAutofit/>
          </a:bodyPr>
          <a:lstStyle>
            <a:lvl1pPr marL="0" indent="0">
              <a:lnSpc>
                <a:spcPct val="100000"/>
              </a:lnSpc>
              <a:buNone/>
              <a:defRPr sz="1300" b="1"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 smtClean="0"/>
              <a:t>1.1. </a:t>
            </a:r>
            <a:r>
              <a:rPr lang="ko-KR" altLang="en-US" dirty="0" err="1" smtClean="0"/>
              <a:t>중제목을</a:t>
            </a:r>
            <a:r>
              <a:rPr lang="ko-KR" altLang="en-US" dirty="0" smtClean="0"/>
              <a:t> 입력하세요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51706" y="6524182"/>
            <a:ext cx="961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27"/>
          <p:cNvSpPr>
            <a:spLocks noChangeArrowheads="1"/>
          </p:cNvSpPr>
          <p:nvPr userDrawn="1"/>
        </p:nvSpPr>
        <p:spPr bwMode="gray">
          <a:xfrm>
            <a:off x="150813" y="1586528"/>
            <a:ext cx="9626599" cy="4873745"/>
          </a:xfrm>
          <a:prstGeom prst="roundRect">
            <a:avLst>
              <a:gd name="adj" fmla="val 1331"/>
            </a:avLst>
          </a:prstGeom>
          <a:noFill/>
          <a:ln w="12700" algn="ctr">
            <a:gradFill>
              <a:gsLst>
                <a:gs pos="0">
                  <a:srgbClr val="2D2DB9">
                    <a:lumMod val="50000"/>
                    <a:alpha val="87000"/>
                  </a:srgbClr>
                </a:gs>
                <a:gs pos="20000">
                  <a:srgbClr val="FFFFFF">
                    <a:lumMod val="75000"/>
                  </a:srgbClr>
                </a:gs>
                <a:gs pos="100000">
                  <a:srgbClr val="FFFFFF">
                    <a:lumMod val="85000"/>
                  </a:srgbClr>
                </a:gs>
              </a:gsLst>
              <a:lin ang="5400000" scaled="0"/>
            </a:gradFill>
            <a:round/>
            <a:headEnd/>
            <a:tailEnd/>
          </a:ln>
          <a:extLst/>
        </p:spPr>
        <p:txBody>
          <a:bodyPr wrap="none" lIns="72000" rIns="72000" anchor="ctr"/>
          <a:lstStyle/>
          <a:p>
            <a:pPr marL="71440" marR="0" lvl="0" indent="-71440" defTabSz="914423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Tx/>
              <a:buNone/>
              <a:tabLst/>
              <a:defRPr/>
            </a:pPr>
            <a:endParaRPr kumimoji="0" lang="ko-KR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내용 개체 틀 4"/>
          <p:cNvSpPr>
            <a:spLocks noGrp="1"/>
          </p:cNvSpPr>
          <p:nvPr>
            <p:ph sz="quarter" idx="14" hasCustomPrompt="1"/>
          </p:nvPr>
        </p:nvSpPr>
        <p:spPr>
          <a:xfrm>
            <a:off x="381600" y="872712"/>
            <a:ext cx="9413504" cy="258849"/>
          </a:xfrm>
        </p:spPr>
        <p:txBody>
          <a:bodyPr lIns="36000" tIns="36000" rIns="36000" bIns="3600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latin typeface="+mn-lt"/>
              </a:defRPr>
            </a:lvl1pPr>
          </a:lstStyle>
          <a:p>
            <a:pPr lvl="0"/>
            <a:r>
              <a:rPr lang="ko-KR" altLang="en-US" dirty="0" smtClean="0"/>
              <a:t>문서 내용 타이틀을 입력하세요</a:t>
            </a: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264" y="893593"/>
            <a:ext cx="2095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81877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4" pos="3120" userDrawn="1">
          <p15:clr>
            <a:srgbClr val="FBAE40"/>
          </p15:clr>
        </p15:guide>
        <p15:guide id="7" pos="145" userDrawn="1">
          <p15:clr>
            <a:srgbClr val="FBAE40"/>
          </p15:clr>
        </p15:guide>
        <p15:guide id="8" orient="horz" pos="1040" userDrawn="1">
          <p15:clr>
            <a:srgbClr val="FBAE40"/>
          </p15:clr>
        </p15:guide>
        <p15:guide id="9" pos="6105" userDrawn="1">
          <p15:clr>
            <a:srgbClr val="FBAE40"/>
          </p15:clr>
        </p15:guide>
        <p15:guide id="10" orient="horz" pos="40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지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개체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975874549"/>
              </p:ext>
            </p:extLst>
          </p:nvPr>
        </p:nvGraphicFramePr>
        <p:xfrm>
          <a:off x="0" y="5295704"/>
          <a:ext cx="9906000" cy="1581150"/>
        </p:xfrm>
        <a:graphic>
          <a:graphicData uri="http://schemas.openxmlformats.org/presentationml/2006/ole">
            <p:oleObj spid="_x0000_s5173" name="Image" r:id="rId3" imgW="13206349" imgH="2107937" progId="">
              <p:embed/>
            </p:oleObj>
          </a:graphicData>
        </a:graphic>
      </p:graphicFrame>
      <p:pic>
        <p:nvPicPr>
          <p:cNvPr id="5" name="그림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6025" y="2564904"/>
            <a:ext cx="49339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251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1AABF-40BB-4B3F-A048-9B28EBD31C5C}" type="datetimeFigureOut">
              <a:rPr lang="ko-KR" altLang="en-US" smtClean="0"/>
              <a:pPr/>
              <a:t>2016-05-17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29DCF-8CF3-47EF-B9CA-E04975DA30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170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61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내용 개체 틀 1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smtClean="0"/>
              <a:t>화면 개발 가이드</a:t>
            </a:r>
            <a:endParaRPr lang="ko-KR" altLang="en-US" dirty="0"/>
          </a:p>
        </p:txBody>
      </p:sp>
      <p:sp>
        <p:nvSpPr>
          <p:cNvPr id="16" name="내용 개체 틀 1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 smtClean="0"/>
              <a:t>개발팀 나정수</a:t>
            </a:r>
            <a:endParaRPr lang="ko-KR" altLang="en-US" dirty="0"/>
          </a:p>
        </p:txBody>
      </p:sp>
      <p:sp>
        <p:nvSpPr>
          <p:cNvPr id="17" name="내용 개체 틀 1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 smtClean="0"/>
              <a:t>2016.05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9671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52480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4294967295"/>
          </p:nvPr>
        </p:nvSpPr>
        <p:spPr>
          <a:xfrm>
            <a:off x="1380548" y="1701775"/>
            <a:ext cx="7204778" cy="4351338"/>
          </a:xfrm>
        </p:spPr>
        <p:txBody>
          <a:bodyPr/>
          <a:lstStyle/>
          <a:p>
            <a:pPr marL="449263" indent="-449263">
              <a:lnSpc>
                <a:spcPct val="100000"/>
              </a:lnSpc>
              <a:buFont typeface="+mj-lt"/>
              <a:buAutoNum type="arabicPeriod"/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화면 생명 주기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449263" indent="-449263">
              <a:lnSpc>
                <a:spcPct val="100000"/>
              </a:lnSpc>
              <a:buFont typeface="+mj-lt"/>
              <a:buAutoNum type="arabicPeriod"/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화면 호출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449263" indent="-449263">
              <a:lnSpc>
                <a:spcPct val="100000"/>
              </a:lnSpc>
              <a:buFont typeface="+mj-lt"/>
              <a:buAutoNum type="arabicPeriod"/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데이터 연동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819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화면 수명 주기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1"/>
          </p:nvPr>
        </p:nvSpPr>
        <p:spPr>
          <a:xfrm>
            <a:off x="142865" y="1159231"/>
            <a:ext cx="9645040" cy="325553"/>
          </a:xfrm>
        </p:spPr>
        <p:txBody>
          <a:bodyPr/>
          <a:lstStyle/>
          <a:p>
            <a:r>
              <a:rPr lang="ko-KR" altLang="en-US" dirty="0" err="1" smtClean="0"/>
              <a:t>탭링크</a:t>
            </a:r>
            <a:r>
              <a:rPr lang="ko-KR" altLang="en-US" dirty="0" smtClean="0"/>
              <a:t> 화면 생성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소멸시</a:t>
            </a:r>
            <a:r>
              <a:rPr lang="ko-KR" altLang="en-US" dirty="0" smtClean="0"/>
              <a:t> 호출되는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본 화면 탭 및 </a:t>
            </a:r>
            <a:r>
              <a:rPr lang="ko-KR" altLang="en-US" dirty="0" err="1" smtClean="0"/>
              <a:t>탭링크</a:t>
            </a:r>
            <a:r>
              <a:rPr lang="ko-KR" altLang="en-US" dirty="0" smtClean="0"/>
              <a:t> 화면의 이벤트 순서에 대해 기술합니다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 smtClean="0"/>
              <a:t>1.1. </a:t>
            </a:r>
            <a:r>
              <a:rPr lang="ko-KR" altLang="en-US" dirty="0" err="1" smtClean="0"/>
              <a:t>탭링크</a:t>
            </a:r>
            <a:r>
              <a:rPr lang="ko-KR" altLang="en-US" dirty="0" smtClean="0"/>
              <a:t> 화면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ko-KR" altLang="en-US" dirty="0" err="1" smtClean="0"/>
              <a:t>탭링크</a:t>
            </a:r>
            <a:r>
              <a:rPr lang="ko-KR" altLang="en-US" dirty="0" smtClean="0"/>
              <a:t> 화면</a:t>
            </a:r>
            <a:endParaRPr lang="ko-KR" altLang="en-US" dirty="0"/>
          </a:p>
        </p:txBody>
      </p:sp>
      <p:sp>
        <p:nvSpPr>
          <p:cNvPr id="92" name="직사각형 91"/>
          <p:cNvSpPr/>
          <p:nvPr/>
        </p:nvSpPr>
        <p:spPr>
          <a:xfrm>
            <a:off x="776536" y="1700808"/>
            <a:ext cx="17281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on_create</a:t>
            </a:r>
            <a:r>
              <a:rPr lang="en-US" altLang="ko-KR" dirty="0" smtClean="0"/>
              <a:t>[screen]</a:t>
            </a:r>
            <a:endParaRPr lang="ko-KR" altLang="en-US" dirty="0"/>
          </a:p>
        </p:txBody>
      </p:sp>
      <p:sp>
        <p:nvSpPr>
          <p:cNvPr id="93" name="직사각형 92"/>
          <p:cNvSpPr/>
          <p:nvPr/>
        </p:nvSpPr>
        <p:spPr>
          <a:xfrm>
            <a:off x="776536" y="2348880"/>
            <a:ext cx="17281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on_itemcreate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[parent tab]</a:t>
            </a:r>
            <a:endParaRPr lang="ko-KR" altLang="en-US" dirty="0"/>
          </a:p>
        </p:txBody>
      </p:sp>
      <p:sp>
        <p:nvSpPr>
          <p:cNvPr id="94" name="직사각형 93"/>
          <p:cNvSpPr/>
          <p:nvPr/>
        </p:nvSpPr>
        <p:spPr>
          <a:xfrm>
            <a:off x="776536" y="2996952"/>
            <a:ext cx="17281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on_itemchange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[parent tab]</a:t>
            </a:r>
            <a:endParaRPr lang="ko-KR" altLang="en-US" dirty="0"/>
          </a:p>
        </p:txBody>
      </p:sp>
      <p:sp>
        <p:nvSpPr>
          <p:cNvPr id="105" name="직사각형 104"/>
          <p:cNvSpPr/>
          <p:nvPr/>
        </p:nvSpPr>
        <p:spPr>
          <a:xfrm>
            <a:off x="776536" y="3645024"/>
            <a:ext cx="17281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on_load</a:t>
            </a:r>
            <a:r>
              <a:rPr lang="en-US" altLang="ko-KR" dirty="0" smtClean="0"/>
              <a:t>[screen]</a:t>
            </a:r>
            <a:endParaRPr lang="ko-KR" altLang="en-US" dirty="0"/>
          </a:p>
        </p:txBody>
      </p:sp>
      <p:sp>
        <p:nvSpPr>
          <p:cNvPr id="106" name="직사각형 105"/>
          <p:cNvSpPr/>
          <p:nvPr/>
        </p:nvSpPr>
        <p:spPr>
          <a:xfrm>
            <a:off x="776536" y="4293096"/>
            <a:ext cx="17281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on_size</a:t>
            </a:r>
            <a:r>
              <a:rPr lang="en-US" altLang="ko-KR" dirty="0" smtClean="0"/>
              <a:t>[screen]</a:t>
            </a:r>
            <a:endParaRPr lang="ko-KR" altLang="en-US" dirty="0"/>
          </a:p>
        </p:txBody>
      </p:sp>
      <p:sp>
        <p:nvSpPr>
          <p:cNvPr id="107" name="직사각형 106"/>
          <p:cNvSpPr/>
          <p:nvPr/>
        </p:nvSpPr>
        <p:spPr>
          <a:xfrm>
            <a:off x="776536" y="5229200"/>
            <a:ext cx="17281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on_itemdestroy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[parent tab]</a:t>
            </a:r>
            <a:endParaRPr lang="ko-KR" altLang="en-US" dirty="0"/>
          </a:p>
        </p:txBody>
      </p:sp>
      <p:sp>
        <p:nvSpPr>
          <p:cNvPr id="136" name="직사각형 135"/>
          <p:cNvSpPr/>
          <p:nvPr/>
        </p:nvSpPr>
        <p:spPr>
          <a:xfrm>
            <a:off x="776536" y="5877272"/>
            <a:ext cx="17281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on_destroy</a:t>
            </a:r>
            <a:r>
              <a:rPr lang="en-US" altLang="ko-KR" dirty="0" smtClean="0"/>
              <a:t>[screen]</a:t>
            </a:r>
            <a:endParaRPr lang="ko-KR" alt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2864768" y="1700808"/>
            <a:ext cx="6696744" cy="4308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ko-KR" altLang="en-US" b="0" dirty="0" smtClean="0">
                <a:latin typeface="+mn-ea"/>
              </a:rPr>
              <a:t>화면 생성 동기 이벤트</a:t>
            </a:r>
            <a:r>
              <a:rPr lang="en-US" altLang="ko-KR" b="0" dirty="0" smtClean="0">
                <a:latin typeface="+mn-ea"/>
              </a:rPr>
              <a:t/>
            </a:r>
            <a:br>
              <a:rPr lang="en-US" altLang="ko-KR" b="0" dirty="0" smtClean="0">
                <a:latin typeface="+mn-ea"/>
              </a:rPr>
            </a:br>
            <a:r>
              <a:rPr lang="ko-KR" altLang="en-US" b="0" dirty="0" smtClean="0">
                <a:latin typeface="+mn-ea"/>
              </a:rPr>
              <a:t>화면 컨트롤 생성만 되어 있는 상태로 화면 내부의 컨트롤에 접근이 가능함</a:t>
            </a:r>
            <a:endParaRPr lang="ko-KR" altLang="en-US" b="0" dirty="0">
              <a:latin typeface="+mn-ea"/>
              <a:ea typeface="+mn-ea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864768" y="2348880"/>
            <a:ext cx="6696744" cy="4308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ko-KR" altLang="en-US" b="0" dirty="0" smtClean="0">
                <a:latin typeface="+mn-ea"/>
                <a:ea typeface="+mn-ea"/>
              </a:rPr>
              <a:t>탭 아이템 생성 </a:t>
            </a:r>
            <a:r>
              <a:rPr lang="ko-KR" altLang="en-US" b="0" dirty="0" err="1" smtClean="0">
                <a:latin typeface="+mn-ea"/>
                <a:ea typeface="+mn-ea"/>
              </a:rPr>
              <a:t>비동기</a:t>
            </a:r>
            <a:r>
              <a:rPr lang="ko-KR" altLang="en-US" b="0" dirty="0" smtClean="0">
                <a:latin typeface="+mn-ea"/>
                <a:ea typeface="+mn-ea"/>
              </a:rPr>
              <a:t> 이벤트</a:t>
            </a:r>
            <a:r>
              <a:rPr lang="en-US" altLang="ko-KR" b="0" dirty="0" smtClean="0">
                <a:latin typeface="+mn-ea"/>
                <a:ea typeface="+mn-ea"/>
              </a:rPr>
              <a:t/>
            </a:r>
            <a:br>
              <a:rPr lang="en-US" altLang="ko-KR" b="0" dirty="0" smtClean="0">
                <a:latin typeface="+mn-ea"/>
                <a:ea typeface="+mn-ea"/>
              </a:rPr>
            </a:br>
            <a:r>
              <a:rPr lang="ko-KR" altLang="en-US" b="0" dirty="0" err="1" smtClean="0">
                <a:latin typeface="+mn-ea"/>
                <a:ea typeface="+mn-ea"/>
              </a:rPr>
              <a:t>탭링크</a:t>
            </a:r>
            <a:r>
              <a:rPr lang="ko-KR" altLang="en-US" b="0" dirty="0" smtClean="0">
                <a:latin typeface="+mn-ea"/>
                <a:ea typeface="+mn-ea"/>
              </a:rPr>
              <a:t> </a:t>
            </a:r>
            <a:r>
              <a:rPr lang="ko-KR" altLang="en-US" b="0" dirty="0" smtClean="0">
                <a:latin typeface="+mn-ea"/>
              </a:rPr>
              <a:t>화면이 완전히 생성되어 초기화가 끝난 상태로서 모든 화면 관련 </a:t>
            </a:r>
            <a:r>
              <a:rPr lang="en-US" altLang="ko-KR" b="0" dirty="0" err="1" smtClean="0">
                <a:latin typeface="+mn-ea"/>
              </a:rPr>
              <a:t>api</a:t>
            </a:r>
            <a:r>
              <a:rPr lang="ko-KR" altLang="en-US" b="0" dirty="0" smtClean="0">
                <a:latin typeface="+mn-ea"/>
              </a:rPr>
              <a:t>가 정상 동작함</a:t>
            </a:r>
            <a:endParaRPr lang="ko-KR" altLang="en-US" b="0" dirty="0">
              <a:latin typeface="+mn-ea"/>
              <a:ea typeface="+mn-ea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864768" y="3095382"/>
            <a:ext cx="6696744" cy="2616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ko-KR" altLang="en-US" b="0" dirty="0" smtClean="0">
                <a:latin typeface="+mn-ea"/>
              </a:rPr>
              <a:t>탭 아이템 포커스 변경 </a:t>
            </a:r>
            <a:r>
              <a:rPr lang="ko-KR" altLang="en-US" b="0" dirty="0" err="1" smtClean="0">
                <a:latin typeface="+mn-ea"/>
              </a:rPr>
              <a:t>비동기</a:t>
            </a:r>
            <a:r>
              <a:rPr lang="ko-KR" altLang="en-US" b="0" dirty="0" smtClean="0">
                <a:latin typeface="+mn-ea"/>
              </a:rPr>
              <a:t> 이벤트</a:t>
            </a:r>
            <a:endParaRPr lang="ko-KR" altLang="en-US" b="0" dirty="0">
              <a:latin typeface="+mn-ea"/>
              <a:ea typeface="+mn-ea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864768" y="3645024"/>
            <a:ext cx="6696744" cy="4308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ko-KR" altLang="en-US" b="0" dirty="0" smtClean="0">
                <a:latin typeface="+mn-ea"/>
                <a:ea typeface="+mn-ea"/>
              </a:rPr>
              <a:t>화면 로딩 </a:t>
            </a:r>
            <a:r>
              <a:rPr lang="ko-KR" altLang="en-US" b="0" dirty="0" err="1" smtClean="0">
                <a:latin typeface="+mn-ea"/>
                <a:ea typeface="+mn-ea"/>
              </a:rPr>
              <a:t>비동기</a:t>
            </a:r>
            <a:r>
              <a:rPr lang="ko-KR" altLang="en-US" b="0" dirty="0" smtClean="0">
                <a:latin typeface="+mn-ea"/>
                <a:ea typeface="+mn-ea"/>
              </a:rPr>
              <a:t> 이벤트</a:t>
            </a:r>
            <a:r>
              <a:rPr lang="en-US" altLang="ko-KR" b="0" dirty="0" smtClean="0">
                <a:latin typeface="+mn-ea"/>
                <a:ea typeface="+mn-ea"/>
              </a:rPr>
              <a:t/>
            </a:r>
            <a:br>
              <a:rPr lang="en-US" altLang="ko-KR" b="0" dirty="0" smtClean="0">
                <a:latin typeface="+mn-ea"/>
                <a:ea typeface="+mn-ea"/>
              </a:rPr>
            </a:br>
            <a:r>
              <a:rPr lang="ko-KR" altLang="en-US" b="0" dirty="0" smtClean="0">
                <a:latin typeface="+mn-ea"/>
                <a:ea typeface="+mn-ea"/>
              </a:rPr>
              <a:t>화면이 완전히 생성되어 초기화가 끝난 상태로서 모든 화면 관련 </a:t>
            </a:r>
            <a:r>
              <a:rPr lang="en-US" altLang="ko-KR" b="0" dirty="0" err="1" smtClean="0">
                <a:latin typeface="+mn-ea"/>
                <a:ea typeface="+mn-ea"/>
              </a:rPr>
              <a:t>api</a:t>
            </a:r>
            <a:r>
              <a:rPr lang="ko-KR" altLang="en-US" b="0" dirty="0" smtClean="0">
                <a:latin typeface="+mn-ea"/>
                <a:ea typeface="+mn-ea"/>
              </a:rPr>
              <a:t>가 정상 동작함</a:t>
            </a:r>
            <a:endParaRPr lang="ko-KR" altLang="en-US" b="0" dirty="0">
              <a:latin typeface="+mn-ea"/>
              <a:ea typeface="+mn-ea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2864768" y="4365104"/>
            <a:ext cx="6696744" cy="2616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ko-KR" altLang="en-US" b="0" dirty="0" smtClean="0">
                <a:latin typeface="+mn-ea"/>
                <a:ea typeface="+mn-ea"/>
              </a:rPr>
              <a:t>화면 크기 변경 </a:t>
            </a:r>
            <a:r>
              <a:rPr lang="ko-KR" altLang="en-US" b="0" dirty="0" err="1" smtClean="0">
                <a:latin typeface="+mn-ea"/>
                <a:ea typeface="+mn-ea"/>
              </a:rPr>
              <a:t>비동기</a:t>
            </a:r>
            <a:r>
              <a:rPr lang="ko-KR" altLang="en-US" b="0" dirty="0" smtClean="0">
                <a:latin typeface="+mn-ea"/>
                <a:ea typeface="+mn-ea"/>
              </a:rPr>
              <a:t> 이벤트</a:t>
            </a:r>
            <a:endParaRPr lang="ko-KR" altLang="en-US" b="0" dirty="0">
              <a:latin typeface="+mn-ea"/>
              <a:ea typeface="+mn-ea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864768" y="5301208"/>
            <a:ext cx="6696744" cy="2616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ko-KR" altLang="en-US" b="0" dirty="0" smtClean="0">
                <a:latin typeface="+mn-ea"/>
                <a:ea typeface="+mn-ea"/>
              </a:rPr>
              <a:t>탭 아이템 소멸 동기 이벤트</a:t>
            </a:r>
            <a:endParaRPr lang="ko-KR" altLang="en-US" b="0" dirty="0">
              <a:latin typeface="+mn-ea"/>
              <a:ea typeface="+mn-ea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864768" y="5949280"/>
            <a:ext cx="6696744" cy="2616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ko-KR" altLang="en-US" b="0" dirty="0" smtClean="0">
                <a:latin typeface="+mn-ea"/>
                <a:ea typeface="+mn-ea"/>
              </a:rPr>
              <a:t>화면 소멸 동기 이벤트</a:t>
            </a:r>
            <a:endParaRPr lang="ko-KR" altLang="en-US" b="0" dirty="0">
              <a:latin typeface="+mn-ea"/>
              <a:ea typeface="+mn-ea"/>
            </a:endParaRPr>
          </a:p>
        </p:txBody>
      </p:sp>
      <p:cxnSp>
        <p:nvCxnSpPr>
          <p:cNvPr id="152" name="직선 화살표 연결선 151"/>
          <p:cNvCxnSpPr>
            <a:stCxn id="92" idx="2"/>
            <a:endCxn id="93" idx="0"/>
          </p:cNvCxnSpPr>
          <p:nvPr/>
        </p:nvCxnSpPr>
        <p:spPr>
          <a:xfrm>
            <a:off x="1640632" y="2132856"/>
            <a:ext cx="0" cy="21602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직선 화살표 연결선 153"/>
          <p:cNvCxnSpPr/>
          <p:nvPr/>
        </p:nvCxnSpPr>
        <p:spPr>
          <a:xfrm>
            <a:off x="1640632" y="2780928"/>
            <a:ext cx="0" cy="21602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화살표 연결선 154"/>
          <p:cNvCxnSpPr/>
          <p:nvPr/>
        </p:nvCxnSpPr>
        <p:spPr>
          <a:xfrm>
            <a:off x="1640632" y="3429000"/>
            <a:ext cx="0" cy="21602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직선 화살표 연결선 155"/>
          <p:cNvCxnSpPr/>
          <p:nvPr/>
        </p:nvCxnSpPr>
        <p:spPr>
          <a:xfrm>
            <a:off x="1640632" y="4077072"/>
            <a:ext cx="0" cy="21602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직선 화살표 연결선 156"/>
          <p:cNvCxnSpPr/>
          <p:nvPr/>
        </p:nvCxnSpPr>
        <p:spPr>
          <a:xfrm>
            <a:off x="1640632" y="5661248"/>
            <a:ext cx="0" cy="21602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직선 화살표 연결선 157"/>
          <p:cNvCxnSpPr>
            <a:stCxn id="106" idx="2"/>
            <a:endCxn id="107" idx="0"/>
          </p:cNvCxnSpPr>
          <p:nvPr/>
        </p:nvCxnSpPr>
        <p:spPr>
          <a:xfrm>
            <a:off x="1640632" y="4725144"/>
            <a:ext cx="0" cy="50405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utoShape 212"/>
          <p:cNvSpPr>
            <a:spLocks noChangeArrowheads="1"/>
          </p:cNvSpPr>
          <p:nvPr/>
        </p:nvSpPr>
        <p:spPr bwMode="auto">
          <a:xfrm>
            <a:off x="2864768" y="1700809"/>
            <a:ext cx="6336704" cy="432047"/>
          </a:xfrm>
          <a:prstGeom prst="roundRect">
            <a:avLst>
              <a:gd name="adj" fmla="val 2815"/>
            </a:avLst>
          </a:prstGeom>
          <a:noFill/>
          <a:ln w="19050" algn="ctr">
            <a:solidFill>
              <a:srgbClr val="5683B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latin typeface="산돌고딕 L" panose="020D0304000101010101" pitchFamily="50" charset="-127"/>
              <a:ea typeface="산돌고딕 L" panose="020D0304000101010101" pitchFamily="50" charset="-127"/>
            </a:endParaRPr>
          </a:p>
        </p:txBody>
      </p:sp>
      <p:sp>
        <p:nvSpPr>
          <p:cNvPr id="27" name="AutoShape 212"/>
          <p:cNvSpPr>
            <a:spLocks noChangeArrowheads="1"/>
          </p:cNvSpPr>
          <p:nvPr/>
        </p:nvSpPr>
        <p:spPr bwMode="auto">
          <a:xfrm>
            <a:off x="2864768" y="2348880"/>
            <a:ext cx="6336704" cy="432047"/>
          </a:xfrm>
          <a:prstGeom prst="roundRect">
            <a:avLst>
              <a:gd name="adj" fmla="val 2815"/>
            </a:avLst>
          </a:prstGeom>
          <a:noFill/>
          <a:ln w="19050" algn="ctr">
            <a:solidFill>
              <a:srgbClr val="5683B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latin typeface="산돌고딕 L" panose="020D0304000101010101" pitchFamily="50" charset="-127"/>
              <a:ea typeface="산돌고딕 L" panose="020D0304000101010101" pitchFamily="50" charset="-127"/>
            </a:endParaRPr>
          </a:p>
        </p:txBody>
      </p:sp>
      <p:sp>
        <p:nvSpPr>
          <p:cNvPr id="28" name="AutoShape 212"/>
          <p:cNvSpPr>
            <a:spLocks noChangeArrowheads="1"/>
          </p:cNvSpPr>
          <p:nvPr/>
        </p:nvSpPr>
        <p:spPr bwMode="auto">
          <a:xfrm>
            <a:off x="2864768" y="2996952"/>
            <a:ext cx="6336704" cy="432047"/>
          </a:xfrm>
          <a:prstGeom prst="roundRect">
            <a:avLst>
              <a:gd name="adj" fmla="val 2815"/>
            </a:avLst>
          </a:prstGeom>
          <a:noFill/>
          <a:ln w="19050" algn="ctr">
            <a:solidFill>
              <a:srgbClr val="5683B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latin typeface="산돌고딕 L" panose="020D0304000101010101" pitchFamily="50" charset="-127"/>
              <a:ea typeface="산돌고딕 L" panose="020D0304000101010101" pitchFamily="50" charset="-127"/>
            </a:endParaRPr>
          </a:p>
        </p:txBody>
      </p:sp>
      <p:sp>
        <p:nvSpPr>
          <p:cNvPr id="29" name="AutoShape 212"/>
          <p:cNvSpPr>
            <a:spLocks noChangeArrowheads="1"/>
          </p:cNvSpPr>
          <p:nvPr/>
        </p:nvSpPr>
        <p:spPr bwMode="auto">
          <a:xfrm>
            <a:off x="2864768" y="3645024"/>
            <a:ext cx="6336704" cy="432047"/>
          </a:xfrm>
          <a:prstGeom prst="roundRect">
            <a:avLst>
              <a:gd name="adj" fmla="val 2815"/>
            </a:avLst>
          </a:prstGeom>
          <a:noFill/>
          <a:ln w="19050" algn="ctr">
            <a:solidFill>
              <a:srgbClr val="5683B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latin typeface="산돌고딕 L" panose="020D0304000101010101" pitchFamily="50" charset="-127"/>
              <a:ea typeface="산돌고딕 L" panose="020D0304000101010101" pitchFamily="50" charset="-127"/>
            </a:endParaRPr>
          </a:p>
        </p:txBody>
      </p:sp>
      <p:sp>
        <p:nvSpPr>
          <p:cNvPr id="30" name="AutoShape 212"/>
          <p:cNvSpPr>
            <a:spLocks noChangeArrowheads="1"/>
          </p:cNvSpPr>
          <p:nvPr/>
        </p:nvSpPr>
        <p:spPr bwMode="auto">
          <a:xfrm>
            <a:off x="2864768" y="4293096"/>
            <a:ext cx="6336704" cy="432047"/>
          </a:xfrm>
          <a:prstGeom prst="roundRect">
            <a:avLst>
              <a:gd name="adj" fmla="val 2815"/>
            </a:avLst>
          </a:prstGeom>
          <a:noFill/>
          <a:ln w="19050" algn="ctr">
            <a:solidFill>
              <a:srgbClr val="5683B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latin typeface="산돌고딕 L" panose="020D0304000101010101" pitchFamily="50" charset="-127"/>
              <a:ea typeface="산돌고딕 L" panose="020D0304000101010101" pitchFamily="50" charset="-127"/>
            </a:endParaRPr>
          </a:p>
        </p:txBody>
      </p:sp>
      <p:sp>
        <p:nvSpPr>
          <p:cNvPr id="31" name="AutoShape 212"/>
          <p:cNvSpPr>
            <a:spLocks noChangeArrowheads="1"/>
          </p:cNvSpPr>
          <p:nvPr/>
        </p:nvSpPr>
        <p:spPr bwMode="auto">
          <a:xfrm>
            <a:off x="2864768" y="5229200"/>
            <a:ext cx="6336704" cy="432047"/>
          </a:xfrm>
          <a:prstGeom prst="roundRect">
            <a:avLst>
              <a:gd name="adj" fmla="val 2815"/>
            </a:avLst>
          </a:prstGeom>
          <a:noFill/>
          <a:ln w="19050" algn="ctr">
            <a:solidFill>
              <a:srgbClr val="5683B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latin typeface="산돌고딕 L" panose="020D0304000101010101" pitchFamily="50" charset="-127"/>
              <a:ea typeface="산돌고딕 L" panose="020D0304000101010101" pitchFamily="50" charset="-127"/>
            </a:endParaRPr>
          </a:p>
        </p:txBody>
      </p:sp>
      <p:sp>
        <p:nvSpPr>
          <p:cNvPr id="32" name="AutoShape 212"/>
          <p:cNvSpPr>
            <a:spLocks noChangeArrowheads="1"/>
          </p:cNvSpPr>
          <p:nvPr/>
        </p:nvSpPr>
        <p:spPr bwMode="auto">
          <a:xfrm>
            <a:off x="2864768" y="5877272"/>
            <a:ext cx="6336704" cy="432047"/>
          </a:xfrm>
          <a:prstGeom prst="roundRect">
            <a:avLst>
              <a:gd name="adj" fmla="val 2815"/>
            </a:avLst>
          </a:prstGeom>
          <a:noFill/>
          <a:ln w="19050" algn="ctr">
            <a:solidFill>
              <a:srgbClr val="5683B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latin typeface="산돌고딕 L" panose="020D0304000101010101" pitchFamily="50" charset="-127"/>
              <a:ea typeface="산돌고딕 L" panose="020D03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8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화면 수명 주기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1"/>
          </p:nvPr>
        </p:nvSpPr>
        <p:spPr>
          <a:xfrm>
            <a:off x="142865" y="1159231"/>
            <a:ext cx="9645040" cy="325553"/>
          </a:xfrm>
        </p:spPr>
        <p:txBody>
          <a:bodyPr/>
          <a:lstStyle/>
          <a:p>
            <a:r>
              <a:rPr lang="ko-KR" altLang="en-US" dirty="0" smtClean="0"/>
              <a:t>팝업 화면 생성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소멸시</a:t>
            </a:r>
            <a:r>
              <a:rPr lang="ko-KR" altLang="en-US" dirty="0" smtClean="0"/>
              <a:t> 호출되는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본 화면 및 팝업 화면의 이벤트 순서에 대해 기술합니다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 smtClean="0"/>
              <a:t>1.2. </a:t>
            </a:r>
            <a:r>
              <a:rPr lang="ko-KR" altLang="en-US" dirty="0" smtClean="0"/>
              <a:t>팝업 화면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ko-KR" altLang="en-US" dirty="0" smtClean="0"/>
              <a:t>팝업 화면</a:t>
            </a:r>
            <a:endParaRPr lang="ko-KR" altLang="en-US" dirty="0"/>
          </a:p>
        </p:txBody>
      </p:sp>
      <p:sp>
        <p:nvSpPr>
          <p:cNvPr id="92" name="직사각형 91"/>
          <p:cNvSpPr/>
          <p:nvPr/>
        </p:nvSpPr>
        <p:spPr>
          <a:xfrm>
            <a:off x="776536" y="1794302"/>
            <a:ext cx="17281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on_create</a:t>
            </a:r>
            <a:r>
              <a:rPr lang="en-US" altLang="ko-KR" dirty="0" smtClean="0"/>
              <a:t>[screen]</a:t>
            </a:r>
            <a:endParaRPr lang="ko-KR" altLang="en-US" dirty="0"/>
          </a:p>
        </p:txBody>
      </p:sp>
      <p:sp>
        <p:nvSpPr>
          <p:cNvPr id="93" name="직사각형 92"/>
          <p:cNvSpPr/>
          <p:nvPr/>
        </p:nvSpPr>
        <p:spPr>
          <a:xfrm>
            <a:off x="776536" y="2442374"/>
            <a:ext cx="17281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err="1" smtClean="0"/>
              <a:t>on_load</a:t>
            </a:r>
            <a:r>
              <a:rPr lang="en-US" altLang="ko-KR" dirty="0" smtClean="0"/>
              <a:t>[screen]</a:t>
            </a:r>
            <a:endParaRPr lang="ko-KR" altLang="en-US" dirty="0" smtClean="0"/>
          </a:p>
        </p:txBody>
      </p:sp>
      <p:sp>
        <p:nvSpPr>
          <p:cNvPr id="94" name="직사각형 93"/>
          <p:cNvSpPr/>
          <p:nvPr/>
        </p:nvSpPr>
        <p:spPr>
          <a:xfrm>
            <a:off x="776536" y="3090446"/>
            <a:ext cx="17281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on_popupload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[parent screen]</a:t>
            </a:r>
            <a:endParaRPr lang="ko-KR" altLang="en-US" dirty="0"/>
          </a:p>
        </p:txBody>
      </p:sp>
      <p:sp>
        <p:nvSpPr>
          <p:cNvPr id="105" name="직사각형 104"/>
          <p:cNvSpPr/>
          <p:nvPr/>
        </p:nvSpPr>
        <p:spPr>
          <a:xfrm>
            <a:off x="776536" y="3738518"/>
            <a:ext cx="17281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err="1" smtClean="0"/>
              <a:t>on_size</a:t>
            </a:r>
            <a:r>
              <a:rPr lang="en-US" altLang="ko-KR" dirty="0" smtClean="0"/>
              <a:t>[screen]</a:t>
            </a:r>
            <a:endParaRPr lang="ko-KR" altLang="en-US" dirty="0"/>
          </a:p>
        </p:txBody>
      </p:sp>
      <p:sp>
        <p:nvSpPr>
          <p:cNvPr id="107" name="직사각형 106"/>
          <p:cNvSpPr/>
          <p:nvPr/>
        </p:nvSpPr>
        <p:spPr>
          <a:xfrm>
            <a:off x="776536" y="4674622"/>
            <a:ext cx="17281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on_popupdestroy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[parent screen]</a:t>
            </a:r>
            <a:endParaRPr lang="ko-KR" altLang="en-US" dirty="0"/>
          </a:p>
        </p:txBody>
      </p:sp>
      <p:sp>
        <p:nvSpPr>
          <p:cNvPr id="136" name="직사각형 135"/>
          <p:cNvSpPr/>
          <p:nvPr/>
        </p:nvSpPr>
        <p:spPr>
          <a:xfrm>
            <a:off x="776536" y="5466710"/>
            <a:ext cx="17281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on_destroy</a:t>
            </a:r>
            <a:r>
              <a:rPr lang="en-US" altLang="ko-KR" dirty="0" smtClean="0"/>
              <a:t>[screen]</a:t>
            </a:r>
            <a:endParaRPr lang="ko-KR" alt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2864768" y="1772816"/>
            <a:ext cx="6696744" cy="4308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ko-KR" altLang="en-US" b="0" dirty="0" smtClean="0">
                <a:latin typeface="+mn-ea"/>
              </a:rPr>
              <a:t>화면 생성 동기 이벤트</a:t>
            </a:r>
            <a:r>
              <a:rPr lang="en-US" altLang="ko-KR" b="0" dirty="0" smtClean="0">
                <a:latin typeface="+mn-ea"/>
              </a:rPr>
              <a:t/>
            </a:r>
            <a:br>
              <a:rPr lang="en-US" altLang="ko-KR" b="0" dirty="0" smtClean="0">
                <a:latin typeface="+mn-ea"/>
              </a:rPr>
            </a:br>
            <a:r>
              <a:rPr lang="ko-KR" altLang="en-US" b="0" dirty="0" smtClean="0">
                <a:latin typeface="+mn-ea"/>
              </a:rPr>
              <a:t>화면 컨트롤 생성만 되어 있는 상태로 화면 내부의 컨트롤에 접근이 가능함</a:t>
            </a:r>
            <a:endParaRPr lang="ko-KR" altLang="en-US" b="0" dirty="0">
              <a:latin typeface="+mn-ea"/>
              <a:ea typeface="+mn-ea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864768" y="2420888"/>
            <a:ext cx="6696744" cy="4308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ko-KR" altLang="en-US" b="0" dirty="0" smtClean="0">
                <a:latin typeface="+mn-ea"/>
              </a:rPr>
              <a:t>화면 로딩 </a:t>
            </a:r>
            <a:r>
              <a:rPr lang="ko-KR" altLang="en-US" b="0" dirty="0" err="1" smtClean="0">
                <a:latin typeface="+mn-ea"/>
              </a:rPr>
              <a:t>비동기</a:t>
            </a:r>
            <a:r>
              <a:rPr lang="ko-KR" altLang="en-US" b="0" dirty="0" smtClean="0">
                <a:latin typeface="+mn-ea"/>
              </a:rPr>
              <a:t> 이벤트</a:t>
            </a:r>
            <a:r>
              <a:rPr lang="en-US" altLang="ko-KR" b="0" dirty="0" smtClean="0">
                <a:latin typeface="+mn-ea"/>
              </a:rPr>
              <a:t/>
            </a:r>
            <a:br>
              <a:rPr lang="en-US" altLang="ko-KR" b="0" dirty="0" smtClean="0">
                <a:latin typeface="+mn-ea"/>
              </a:rPr>
            </a:br>
            <a:r>
              <a:rPr lang="ko-KR" altLang="en-US" b="0" dirty="0" smtClean="0">
                <a:latin typeface="+mn-ea"/>
              </a:rPr>
              <a:t>화면이 완전히 생성되어 초기화가 끝난 상태로서 모든 화면 관련 </a:t>
            </a:r>
            <a:r>
              <a:rPr lang="en-US" altLang="ko-KR" b="0" dirty="0" err="1" smtClean="0">
                <a:latin typeface="+mn-ea"/>
              </a:rPr>
              <a:t>api</a:t>
            </a:r>
            <a:r>
              <a:rPr lang="ko-KR" altLang="en-US" b="0" dirty="0" smtClean="0">
                <a:latin typeface="+mn-ea"/>
              </a:rPr>
              <a:t>가 정상 동작함</a:t>
            </a:r>
            <a:endParaRPr lang="ko-KR" altLang="en-US" b="0" dirty="0">
              <a:latin typeface="+mn-ea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864768" y="3068960"/>
            <a:ext cx="6696744" cy="4308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ko-KR" altLang="en-US" b="0" dirty="0" smtClean="0">
                <a:latin typeface="+mn-ea"/>
              </a:rPr>
              <a:t>팝업 화면 로딩 </a:t>
            </a:r>
            <a:r>
              <a:rPr lang="ko-KR" altLang="en-US" b="0" dirty="0" err="1" smtClean="0">
                <a:latin typeface="+mn-ea"/>
              </a:rPr>
              <a:t>비동기</a:t>
            </a:r>
            <a:r>
              <a:rPr lang="ko-KR" altLang="en-US" b="0" dirty="0" smtClean="0">
                <a:latin typeface="+mn-ea"/>
              </a:rPr>
              <a:t> 이벤트</a:t>
            </a:r>
            <a:r>
              <a:rPr lang="en-US" altLang="ko-KR" b="0" dirty="0" smtClean="0">
                <a:latin typeface="+mn-ea"/>
              </a:rPr>
              <a:t/>
            </a:r>
            <a:br>
              <a:rPr lang="en-US" altLang="ko-KR" b="0" dirty="0" smtClean="0">
                <a:latin typeface="+mn-ea"/>
              </a:rPr>
            </a:br>
            <a:r>
              <a:rPr lang="ko-KR" altLang="en-US" b="0" dirty="0" smtClean="0">
                <a:latin typeface="+mn-ea"/>
              </a:rPr>
              <a:t>팝업 화면이 완전히 생성되어 초기화가 끝난 상태로서 모든 화면 관련 </a:t>
            </a:r>
            <a:r>
              <a:rPr lang="en-US" altLang="ko-KR" b="0" dirty="0" err="1" smtClean="0">
                <a:latin typeface="+mn-ea"/>
              </a:rPr>
              <a:t>api</a:t>
            </a:r>
            <a:r>
              <a:rPr lang="ko-KR" altLang="en-US" b="0" dirty="0" smtClean="0">
                <a:latin typeface="+mn-ea"/>
              </a:rPr>
              <a:t>가 정상 동작함</a:t>
            </a:r>
            <a:endParaRPr lang="ko-KR" altLang="en-US" b="0" dirty="0">
              <a:latin typeface="+mn-ea"/>
              <a:ea typeface="+mn-ea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864768" y="3789040"/>
            <a:ext cx="6696744" cy="2616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ko-KR" altLang="en-US" b="0" dirty="0" smtClean="0">
                <a:latin typeface="+mn-ea"/>
              </a:rPr>
              <a:t>화면 크기 변경 </a:t>
            </a:r>
            <a:r>
              <a:rPr lang="ko-KR" altLang="en-US" b="0" dirty="0" err="1" smtClean="0">
                <a:latin typeface="+mn-ea"/>
              </a:rPr>
              <a:t>비동기</a:t>
            </a:r>
            <a:r>
              <a:rPr lang="ko-KR" altLang="en-US" b="0" dirty="0" smtClean="0">
                <a:latin typeface="+mn-ea"/>
              </a:rPr>
              <a:t> 이벤트</a:t>
            </a:r>
            <a:endParaRPr lang="ko-KR" altLang="en-US" b="0" dirty="0">
              <a:latin typeface="+mn-ea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864768" y="4581128"/>
            <a:ext cx="6696744" cy="6001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ko-KR" altLang="en-US" b="0" dirty="0" smtClean="0">
                <a:latin typeface="+mn-ea"/>
              </a:rPr>
              <a:t>팝업 화면</a:t>
            </a:r>
            <a:r>
              <a:rPr lang="ko-KR" altLang="en-US" b="0" dirty="0" smtClean="0">
                <a:latin typeface="+mn-ea"/>
                <a:ea typeface="+mn-ea"/>
              </a:rPr>
              <a:t> 소멸 동기 이벤트</a:t>
            </a:r>
            <a:r>
              <a:rPr lang="en-US" altLang="ko-KR" b="0" dirty="0" smtClean="0">
                <a:latin typeface="+mn-ea"/>
                <a:ea typeface="+mn-ea"/>
              </a:rPr>
              <a:t/>
            </a:r>
            <a:br>
              <a:rPr lang="en-US" altLang="ko-KR" b="0" dirty="0" smtClean="0">
                <a:latin typeface="+mn-ea"/>
                <a:ea typeface="+mn-ea"/>
              </a:rPr>
            </a:br>
            <a:r>
              <a:rPr lang="ko-KR" altLang="en-US" b="0" dirty="0" err="1" smtClean="0">
                <a:latin typeface="+mn-ea"/>
                <a:ea typeface="+mn-ea"/>
              </a:rPr>
              <a:t>모달</a:t>
            </a:r>
            <a:r>
              <a:rPr lang="ko-KR" altLang="en-US" b="0" dirty="0" smtClean="0">
                <a:latin typeface="+mn-ea"/>
                <a:ea typeface="+mn-ea"/>
              </a:rPr>
              <a:t> 팝업 화면의 경우 </a:t>
            </a:r>
            <a:r>
              <a:rPr lang="en-US" altLang="ko-KR" b="0" dirty="0" smtClean="0">
                <a:latin typeface="+mn-ea"/>
                <a:ea typeface="+mn-ea"/>
              </a:rPr>
              <a:t>0</a:t>
            </a:r>
            <a:r>
              <a:rPr lang="ko-KR" altLang="en-US" b="0" dirty="0" smtClean="0">
                <a:latin typeface="+mn-ea"/>
                <a:ea typeface="+mn-ea"/>
              </a:rPr>
              <a:t>을</a:t>
            </a:r>
            <a:r>
              <a:rPr lang="en-US" altLang="ko-KR" b="0" dirty="0" smtClean="0">
                <a:latin typeface="+mn-ea"/>
                <a:ea typeface="+mn-ea"/>
              </a:rPr>
              <a:t> </a:t>
            </a:r>
            <a:r>
              <a:rPr lang="ko-KR" altLang="en-US" b="0" dirty="0" smtClean="0">
                <a:latin typeface="+mn-ea"/>
                <a:ea typeface="+mn-ea"/>
              </a:rPr>
              <a:t>반환하면 화면이 닫히지 않음</a:t>
            </a:r>
            <a:r>
              <a:rPr lang="en-US" altLang="ko-KR" b="0" dirty="0" smtClean="0">
                <a:latin typeface="+mn-ea"/>
                <a:ea typeface="+mn-ea"/>
              </a:rPr>
              <a:t/>
            </a:r>
            <a:br>
              <a:rPr lang="en-US" altLang="ko-KR" b="0" dirty="0" smtClean="0">
                <a:latin typeface="+mn-ea"/>
                <a:ea typeface="+mn-ea"/>
              </a:rPr>
            </a:br>
            <a:r>
              <a:rPr lang="ko-KR" altLang="en-US" b="0" dirty="0" err="1" smtClean="0">
                <a:latin typeface="+mn-ea"/>
                <a:ea typeface="+mn-ea"/>
              </a:rPr>
              <a:t>모달리스</a:t>
            </a:r>
            <a:r>
              <a:rPr lang="ko-KR" altLang="en-US" b="0" dirty="0" smtClean="0">
                <a:latin typeface="+mn-ea"/>
                <a:ea typeface="+mn-ea"/>
              </a:rPr>
              <a:t> 팝업 화면의 경우 </a:t>
            </a:r>
            <a:r>
              <a:rPr lang="ko-KR" altLang="en-US" b="0" dirty="0" err="1" smtClean="0">
                <a:latin typeface="+mn-ea"/>
                <a:ea typeface="+mn-ea"/>
              </a:rPr>
              <a:t>반환값에</a:t>
            </a:r>
            <a:r>
              <a:rPr lang="ko-KR" altLang="en-US" b="0" dirty="0" smtClean="0">
                <a:latin typeface="+mn-ea"/>
                <a:ea typeface="+mn-ea"/>
              </a:rPr>
              <a:t> 상관없이 화면이 닫힘</a:t>
            </a:r>
            <a:endParaRPr lang="ko-KR" altLang="en-US" b="0" dirty="0">
              <a:latin typeface="+mn-ea"/>
              <a:ea typeface="+mn-ea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864768" y="5445224"/>
            <a:ext cx="6696744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ko-KR" altLang="en-US" b="0" dirty="0" smtClean="0">
                <a:latin typeface="+mn-ea"/>
                <a:ea typeface="+mn-ea"/>
              </a:rPr>
              <a:t>화면 소멸 동기 이벤트</a:t>
            </a:r>
            <a:r>
              <a:rPr lang="en-US" altLang="ko-KR" b="0" dirty="0" smtClean="0">
                <a:latin typeface="+mn-ea"/>
                <a:ea typeface="+mn-ea"/>
              </a:rPr>
              <a:t/>
            </a:r>
            <a:br>
              <a:rPr lang="en-US" altLang="ko-KR" b="0" dirty="0" smtClean="0">
                <a:latin typeface="+mn-ea"/>
                <a:ea typeface="+mn-ea"/>
              </a:rPr>
            </a:br>
            <a:r>
              <a:rPr lang="ko-KR" altLang="en-US" b="0" dirty="0" err="1" smtClean="0">
                <a:latin typeface="+mn-ea"/>
                <a:ea typeface="+mn-ea"/>
              </a:rPr>
              <a:t>모달</a:t>
            </a:r>
            <a:r>
              <a:rPr lang="ko-KR" altLang="en-US" b="0" dirty="0" smtClean="0">
                <a:latin typeface="+mn-ea"/>
                <a:ea typeface="+mn-ea"/>
              </a:rPr>
              <a:t> 팝업 화면의 경우 </a:t>
            </a:r>
            <a:r>
              <a:rPr lang="en-US" altLang="ko-KR" b="0" dirty="0" smtClean="0">
                <a:latin typeface="+mn-ea"/>
                <a:ea typeface="+mn-ea"/>
              </a:rPr>
              <a:t>0</a:t>
            </a:r>
            <a:r>
              <a:rPr lang="ko-KR" altLang="en-US" b="0" dirty="0" smtClean="0">
                <a:latin typeface="+mn-ea"/>
                <a:ea typeface="+mn-ea"/>
              </a:rPr>
              <a:t>을 반환하면 화면이 닫히지 않음</a:t>
            </a:r>
            <a:r>
              <a:rPr lang="en-US" altLang="ko-KR" b="0" dirty="0" smtClean="0">
                <a:latin typeface="+mn-ea"/>
                <a:ea typeface="+mn-ea"/>
              </a:rPr>
              <a:t/>
            </a:r>
            <a:br>
              <a:rPr lang="en-US" altLang="ko-KR" b="0" dirty="0" smtClean="0">
                <a:latin typeface="+mn-ea"/>
                <a:ea typeface="+mn-ea"/>
              </a:rPr>
            </a:br>
            <a:r>
              <a:rPr lang="ko-KR" altLang="en-US" b="0" dirty="0" err="1" smtClean="0">
                <a:latin typeface="+mn-ea"/>
                <a:ea typeface="+mn-ea"/>
              </a:rPr>
              <a:t>모달리스</a:t>
            </a:r>
            <a:r>
              <a:rPr lang="ko-KR" altLang="en-US" b="0" dirty="0" smtClean="0">
                <a:latin typeface="+mn-ea"/>
                <a:ea typeface="+mn-ea"/>
              </a:rPr>
              <a:t> 팝업 화면의 경우 </a:t>
            </a:r>
            <a:r>
              <a:rPr lang="ko-KR" altLang="en-US" b="0" dirty="0" err="1" smtClean="0">
                <a:latin typeface="+mn-ea"/>
                <a:ea typeface="+mn-ea"/>
              </a:rPr>
              <a:t>반환값에</a:t>
            </a:r>
            <a:r>
              <a:rPr lang="ko-KR" altLang="en-US" b="0" dirty="0" smtClean="0">
                <a:latin typeface="+mn-ea"/>
                <a:ea typeface="+mn-ea"/>
              </a:rPr>
              <a:t> 상관없이 화면이 닫힘</a:t>
            </a:r>
            <a:r>
              <a:rPr lang="en-US" altLang="ko-KR" b="0" dirty="0" smtClean="0">
                <a:latin typeface="+mn-ea"/>
                <a:ea typeface="+mn-ea"/>
              </a:rPr>
              <a:t/>
            </a:r>
            <a:br>
              <a:rPr lang="en-US" altLang="ko-KR" b="0" dirty="0" smtClean="0">
                <a:latin typeface="+mn-ea"/>
                <a:ea typeface="+mn-ea"/>
              </a:rPr>
            </a:br>
            <a:r>
              <a:rPr lang="ko-KR" altLang="en-US" b="0" dirty="0" err="1" smtClean="0">
                <a:latin typeface="+mn-ea"/>
                <a:ea typeface="+mn-ea"/>
              </a:rPr>
              <a:t>모달리스</a:t>
            </a:r>
            <a:r>
              <a:rPr lang="ko-KR" altLang="en-US" b="0" dirty="0" smtClean="0">
                <a:latin typeface="+mn-ea"/>
                <a:ea typeface="+mn-ea"/>
              </a:rPr>
              <a:t> 팝업 화면의 경우 </a:t>
            </a:r>
            <a:r>
              <a:rPr lang="en-US" altLang="ko-KR" b="0" dirty="0" smtClean="0">
                <a:latin typeface="+mn-ea"/>
                <a:ea typeface="+mn-ea"/>
              </a:rPr>
              <a:t>alert</a:t>
            </a:r>
            <a:r>
              <a:rPr lang="ko-KR" altLang="en-US" b="0" dirty="0" smtClean="0">
                <a:latin typeface="+mn-ea"/>
                <a:ea typeface="+mn-ea"/>
              </a:rPr>
              <a:t>류 함수가 동작하지 않음</a:t>
            </a:r>
            <a:endParaRPr lang="ko-KR" altLang="en-US" b="0" dirty="0">
              <a:latin typeface="+mn-ea"/>
              <a:ea typeface="+mn-ea"/>
            </a:endParaRPr>
          </a:p>
        </p:txBody>
      </p:sp>
      <p:cxnSp>
        <p:nvCxnSpPr>
          <p:cNvPr id="152" name="직선 화살표 연결선 151"/>
          <p:cNvCxnSpPr>
            <a:stCxn id="92" idx="2"/>
            <a:endCxn id="93" idx="0"/>
          </p:cNvCxnSpPr>
          <p:nvPr/>
        </p:nvCxnSpPr>
        <p:spPr>
          <a:xfrm>
            <a:off x="1640632" y="2226350"/>
            <a:ext cx="0" cy="21602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직선 화살표 연결선 153"/>
          <p:cNvCxnSpPr/>
          <p:nvPr/>
        </p:nvCxnSpPr>
        <p:spPr>
          <a:xfrm>
            <a:off x="1640632" y="2874422"/>
            <a:ext cx="0" cy="21602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화살표 연결선 154"/>
          <p:cNvCxnSpPr/>
          <p:nvPr/>
        </p:nvCxnSpPr>
        <p:spPr>
          <a:xfrm>
            <a:off x="1640632" y="3522494"/>
            <a:ext cx="0" cy="21602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직선 화살표 연결선 156"/>
          <p:cNvCxnSpPr/>
          <p:nvPr/>
        </p:nvCxnSpPr>
        <p:spPr>
          <a:xfrm>
            <a:off x="1640632" y="5106670"/>
            <a:ext cx="0" cy="36004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직선 화살표 연결선 157"/>
          <p:cNvCxnSpPr>
            <a:endCxn id="107" idx="0"/>
          </p:cNvCxnSpPr>
          <p:nvPr/>
        </p:nvCxnSpPr>
        <p:spPr>
          <a:xfrm>
            <a:off x="1640632" y="4170566"/>
            <a:ext cx="0" cy="50405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utoShape 212"/>
          <p:cNvSpPr>
            <a:spLocks noChangeArrowheads="1"/>
          </p:cNvSpPr>
          <p:nvPr/>
        </p:nvSpPr>
        <p:spPr bwMode="auto">
          <a:xfrm>
            <a:off x="2864768" y="1772816"/>
            <a:ext cx="6336704" cy="432047"/>
          </a:xfrm>
          <a:prstGeom prst="roundRect">
            <a:avLst>
              <a:gd name="adj" fmla="val 2815"/>
            </a:avLst>
          </a:prstGeom>
          <a:noFill/>
          <a:ln w="19050" algn="ctr">
            <a:solidFill>
              <a:srgbClr val="5683B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latin typeface="산돌고딕 L" panose="020D0304000101010101" pitchFamily="50" charset="-127"/>
              <a:ea typeface="산돌고딕 L" panose="020D0304000101010101" pitchFamily="50" charset="-127"/>
            </a:endParaRPr>
          </a:p>
        </p:txBody>
      </p:sp>
      <p:sp>
        <p:nvSpPr>
          <p:cNvPr id="24" name="AutoShape 212"/>
          <p:cNvSpPr>
            <a:spLocks noChangeArrowheads="1"/>
          </p:cNvSpPr>
          <p:nvPr/>
        </p:nvSpPr>
        <p:spPr bwMode="auto">
          <a:xfrm>
            <a:off x="2864768" y="2420888"/>
            <a:ext cx="6336704" cy="432048"/>
          </a:xfrm>
          <a:prstGeom prst="roundRect">
            <a:avLst>
              <a:gd name="adj" fmla="val 2815"/>
            </a:avLst>
          </a:prstGeom>
          <a:noFill/>
          <a:ln w="19050" algn="ctr">
            <a:solidFill>
              <a:srgbClr val="5683B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latin typeface="산돌고딕 L" panose="020D0304000101010101" pitchFamily="50" charset="-127"/>
              <a:ea typeface="산돌고딕 L" panose="020D0304000101010101" pitchFamily="50" charset="-127"/>
            </a:endParaRPr>
          </a:p>
        </p:txBody>
      </p:sp>
      <p:sp>
        <p:nvSpPr>
          <p:cNvPr id="25" name="AutoShape 212"/>
          <p:cNvSpPr>
            <a:spLocks noChangeArrowheads="1"/>
          </p:cNvSpPr>
          <p:nvPr/>
        </p:nvSpPr>
        <p:spPr bwMode="auto">
          <a:xfrm>
            <a:off x="2864768" y="3068960"/>
            <a:ext cx="6336704" cy="432047"/>
          </a:xfrm>
          <a:prstGeom prst="roundRect">
            <a:avLst>
              <a:gd name="adj" fmla="val 2815"/>
            </a:avLst>
          </a:prstGeom>
          <a:noFill/>
          <a:ln w="19050" algn="ctr">
            <a:solidFill>
              <a:srgbClr val="5683B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latin typeface="산돌고딕 L" panose="020D0304000101010101" pitchFamily="50" charset="-127"/>
              <a:ea typeface="산돌고딕 L" panose="020D0304000101010101" pitchFamily="50" charset="-127"/>
            </a:endParaRPr>
          </a:p>
        </p:txBody>
      </p:sp>
      <p:sp>
        <p:nvSpPr>
          <p:cNvPr id="26" name="AutoShape 212"/>
          <p:cNvSpPr>
            <a:spLocks noChangeArrowheads="1"/>
          </p:cNvSpPr>
          <p:nvPr/>
        </p:nvSpPr>
        <p:spPr bwMode="auto">
          <a:xfrm>
            <a:off x="2864768" y="3717032"/>
            <a:ext cx="6336704" cy="432047"/>
          </a:xfrm>
          <a:prstGeom prst="roundRect">
            <a:avLst>
              <a:gd name="adj" fmla="val 2815"/>
            </a:avLst>
          </a:prstGeom>
          <a:noFill/>
          <a:ln w="19050" algn="ctr">
            <a:solidFill>
              <a:srgbClr val="5683B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latin typeface="산돌고딕 L" panose="020D0304000101010101" pitchFamily="50" charset="-127"/>
              <a:ea typeface="산돌고딕 L" panose="020D0304000101010101" pitchFamily="50" charset="-127"/>
            </a:endParaRPr>
          </a:p>
        </p:txBody>
      </p:sp>
      <p:sp>
        <p:nvSpPr>
          <p:cNvPr id="27" name="AutoShape 212"/>
          <p:cNvSpPr>
            <a:spLocks noChangeArrowheads="1"/>
          </p:cNvSpPr>
          <p:nvPr/>
        </p:nvSpPr>
        <p:spPr bwMode="auto">
          <a:xfrm>
            <a:off x="2864768" y="4581128"/>
            <a:ext cx="6336704" cy="648072"/>
          </a:xfrm>
          <a:prstGeom prst="roundRect">
            <a:avLst>
              <a:gd name="adj" fmla="val 2815"/>
            </a:avLst>
          </a:prstGeom>
          <a:noFill/>
          <a:ln w="19050" algn="ctr">
            <a:solidFill>
              <a:srgbClr val="5683B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latin typeface="산돌고딕 L" panose="020D0304000101010101" pitchFamily="50" charset="-127"/>
              <a:ea typeface="산돌고딕 L" panose="020D0304000101010101" pitchFamily="50" charset="-127"/>
            </a:endParaRPr>
          </a:p>
        </p:txBody>
      </p:sp>
      <p:sp>
        <p:nvSpPr>
          <p:cNvPr id="28" name="AutoShape 212"/>
          <p:cNvSpPr>
            <a:spLocks noChangeArrowheads="1"/>
          </p:cNvSpPr>
          <p:nvPr/>
        </p:nvSpPr>
        <p:spPr bwMode="auto">
          <a:xfrm>
            <a:off x="2864768" y="5445224"/>
            <a:ext cx="6336704" cy="792088"/>
          </a:xfrm>
          <a:prstGeom prst="roundRect">
            <a:avLst>
              <a:gd name="adj" fmla="val 2815"/>
            </a:avLst>
          </a:prstGeom>
          <a:noFill/>
          <a:ln w="19050" algn="ctr">
            <a:solidFill>
              <a:srgbClr val="5683B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>
              <a:latin typeface="산돌고딕 L" panose="020D0304000101010101" pitchFamily="50" charset="-127"/>
              <a:ea typeface="산돌고딕 L" panose="020D03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8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화면 호출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ko-KR" dirty="0" err="1" smtClean="0"/>
              <a:t>factory.loadpopup</a:t>
            </a:r>
            <a:r>
              <a:rPr lang="en-US" altLang="ko-KR" dirty="0" smtClean="0"/>
              <a:t>() </a:t>
            </a:r>
            <a:r>
              <a:rPr lang="ko-KR" altLang="en-US" dirty="0" smtClean="0"/>
              <a:t>호출 후 바로 팝업 화면 객체가 생성되지 않으므로</a:t>
            </a:r>
            <a:r>
              <a:rPr lang="en-US" altLang="ko-KR" dirty="0" smtClean="0"/>
              <a:t>,</a:t>
            </a:r>
            <a:r>
              <a:rPr lang="ko-KR" altLang="en-US" dirty="0" smtClean="0"/>
              <a:t> 팝업 화면 </a:t>
            </a:r>
            <a:r>
              <a:rPr lang="ko-KR" altLang="en-US" dirty="0" err="1" smtClean="0"/>
              <a:t>비동기</a:t>
            </a:r>
            <a:r>
              <a:rPr lang="ko-KR" altLang="en-US" dirty="0" smtClean="0"/>
              <a:t> 생성</a:t>
            </a:r>
            <a:r>
              <a:rPr lang="en-US" altLang="ko-KR" dirty="0" smtClean="0"/>
              <a:t>/</a:t>
            </a:r>
            <a:r>
              <a:rPr lang="ko-KR" altLang="en-US" dirty="0" smtClean="0"/>
              <a:t>소멸 이벤트 </a:t>
            </a:r>
            <a:r>
              <a:rPr lang="ko-KR" altLang="en-US" dirty="0" err="1" smtClean="0"/>
              <a:t>핸들러에서</a:t>
            </a:r>
            <a:r>
              <a:rPr lang="ko-KR" altLang="en-US" dirty="0" smtClean="0"/>
              <a:t> 팝업 화면 객체에 접근합니다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 smtClean="0"/>
              <a:t>2.1. </a:t>
            </a:r>
            <a:r>
              <a:rPr lang="ko-KR" altLang="en-US" dirty="0" smtClean="0"/>
              <a:t>팝업 화면 호출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ko-KR" altLang="en-US" dirty="0" smtClean="0"/>
              <a:t>팝업 화면 호출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75" name="직사각형 74"/>
          <p:cNvSpPr/>
          <p:nvPr/>
        </p:nvSpPr>
        <p:spPr>
          <a:xfrm>
            <a:off x="1136576" y="2204864"/>
            <a:ext cx="28083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dirty="0" err="1" smtClean="0"/>
              <a:t>factory.loadpopup</a:t>
            </a:r>
            <a:r>
              <a:rPr lang="en-US" altLang="ko-KR" dirty="0" smtClean="0"/>
              <a:t>(...);</a:t>
            </a:r>
            <a:br>
              <a:rPr lang="en-US" altLang="ko-KR" dirty="0" smtClean="0"/>
            </a:br>
            <a:r>
              <a:rPr lang="en-US" altLang="ko-KR" dirty="0" smtClean="0"/>
              <a:t>// </a:t>
            </a:r>
            <a:r>
              <a:rPr lang="ko-KR" altLang="en-US" dirty="0" smtClean="0"/>
              <a:t>화면이 완전히 생성되기 전이므로 팝업 </a:t>
            </a:r>
            <a:r>
              <a:rPr lang="en-US" altLang="ko-KR" dirty="0" smtClean="0"/>
              <a:t>screen </a:t>
            </a:r>
            <a:r>
              <a:rPr lang="ko-KR" altLang="en-US" dirty="0" smtClean="0"/>
              <a:t>객체에 바로 접근할 수 없음</a:t>
            </a:r>
            <a:endParaRPr lang="en-US" altLang="ko-KR" dirty="0" smtClean="0"/>
          </a:p>
        </p:txBody>
      </p:sp>
      <p:sp>
        <p:nvSpPr>
          <p:cNvPr id="77" name="직사각형 76"/>
          <p:cNvSpPr/>
          <p:nvPr/>
        </p:nvSpPr>
        <p:spPr>
          <a:xfrm>
            <a:off x="1136576" y="5013176"/>
            <a:ext cx="280831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dirty="0" smtClean="0"/>
              <a:t>// </a:t>
            </a:r>
            <a:r>
              <a:rPr lang="en-US" altLang="ko-KR" dirty="0" err="1" smtClean="0"/>
              <a:t>on_popupdestroy</a:t>
            </a:r>
            <a:r>
              <a:rPr lang="ko-KR" altLang="en-US" dirty="0" smtClean="0"/>
              <a:t>의 인자로 팝업 화면 닫기시 설정한 </a:t>
            </a:r>
            <a:r>
              <a:rPr lang="ko-KR" altLang="en-US" dirty="0" err="1" smtClean="0"/>
              <a:t>반환값</a:t>
            </a:r>
            <a:r>
              <a:rPr lang="ko-KR" altLang="en-US" dirty="0" smtClean="0"/>
              <a:t> 반환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err="1" smtClean="0"/>
              <a:t>screen_on_popupdestroy</a:t>
            </a:r>
            <a:r>
              <a:rPr lang="en-US" altLang="ko-KR" dirty="0" smtClean="0"/>
              <a:t>(…, result)</a:t>
            </a:r>
            <a:br>
              <a:rPr lang="en-US" altLang="ko-KR" dirty="0" smtClean="0"/>
            </a:br>
            <a:r>
              <a:rPr lang="en-US" altLang="ko-KR" dirty="0" smtClean="0"/>
              <a:t>{</a:t>
            </a:r>
            <a:br>
              <a:rPr lang="en-US" altLang="ko-KR" dirty="0" smtClean="0"/>
            </a:br>
            <a:r>
              <a:rPr lang="en-US" altLang="ko-KR" dirty="0" smtClean="0"/>
              <a:t>…</a:t>
            </a:r>
            <a:endParaRPr lang="ko-KR" altLang="en-US" dirty="0"/>
          </a:p>
        </p:txBody>
      </p:sp>
      <p:cxnSp>
        <p:nvCxnSpPr>
          <p:cNvPr id="83" name="직선 화살표 연결선 82"/>
          <p:cNvCxnSpPr>
            <a:stCxn id="75" idx="2"/>
            <a:endCxn id="139" idx="0"/>
          </p:cNvCxnSpPr>
          <p:nvPr/>
        </p:nvCxnSpPr>
        <p:spPr>
          <a:xfrm>
            <a:off x="2540732" y="3068960"/>
            <a:ext cx="0" cy="36004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화살표 연결선 85"/>
          <p:cNvCxnSpPr>
            <a:endCxn id="77" idx="3"/>
          </p:cNvCxnSpPr>
          <p:nvPr/>
        </p:nvCxnSpPr>
        <p:spPr>
          <a:xfrm flipH="1">
            <a:off x="3944888" y="5589240"/>
            <a:ext cx="1872208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직사각형 138"/>
          <p:cNvSpPr/>
          <p:nvPr/>
        </p:nvSpPr>
        <p:spPr>
          <a:xfrm>
            <a:off x="1136576" y="3429000"/>
            <a:ext cx="280831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dirty="0" smtClean="0"/>
              <a:t>// </a:t>
            </a:r>
            <a:br>
              <a:rPr lang="en-US" altLang="ko-KR" dirty="0" smtClean="0"/>
            </a:br>
            <a:r>
              <a:rPr lang="en-US" altLang="ko-KR" dirty="0" err="1" smtClean="0"/>
              <a:t>screen_on_popupload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popup_screen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popup_name</a:t>
            </a:r>
            <a:r>
              <a:rPr lang="en-US" altLang="ko-KR" dirty="0" smtClean="0"/>
              <a:t>)</a:t>
            </a:r>
            <a:br>
              <a:rPr lang="en-US" altLang="ko-KR" dirty="0" smtClean="0"/>
            </a:br>
            <a:r>
              <a:rPr lang="en-US" altLang="ko-KR" dirty="0" smtClean="0"/>
              <a:t>{</a:t>
            </a:r>
          </a:p>
          <a:p>
            <a:pPr algn="l"/>
            <a:r>
              <a:rPr lang="en-US" altLang="ko-KR" dirty="0" smtClean="0"/>
              <a:t>    </a:t>
            </a:r>
            <a:r>
              <a:rPr lang="en-US" altLang="ko-KR" dirty="0" err="1" smtClean="0"/>
              <a:t>popup_screen.showscreen</a:t>
            </a:r>
            <a:r>
              <a:rPr lang="en-US" altLang="ko-KR" dirty="0" smtClean="0"/>
              <a:t>(true);</a:t>
            </a:r>
          </a:p>
          <a:p>
            <a:pPr algn="l"/>
            <a:r>
              <a:rPr lang="en-US" altLang="ko-KR" dirty="0" smtClean="0"/>
              <a:t>    …</a:t>
            </a:r>
            <a:endParaRPr lang="ko-KR" altLang="en-US" dirty="0"/>
          </a:p>
        </p:txBody>
      </p:sp>
      <p:cxnSp>
        <p:nvCxnSpPr>
          <p:cNvPr id="143" name="직선 화살표 연결선 142"/>
          <p:cNvCxnSpPr>
            <a:stCxn id="139" idx="3"/>
          </p:cNvCxnSpPr>
          <p:nvPr/>
        </p:nvCxnSpPr>
        <p:spPr>
          <a:xfrm>
            <a:off x="3944888" y="4005064"/>
            <a:ext cx="180020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모서리가 둥근 직사각형 151"/>
          <p:cNvSpPr/>
          <p:nvPr/>
        </p:nvSpPr>
        <p:spPr>
          <a:xfrm>
            <a:off x="5745088" y="3717032"/>
            <a:ext cx="3024336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팝업 화면</a:t>
            </a:r>
            <a:endParaRPr lang="ko-KR" alt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2126811" y="1753071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+mn-ea"/>
                <a:ea typeface="+mn-ea"/>
              </a:rPr>
              <a:t>부모 화면</a:t>
            </a:r>
            <a:endParaRPr lang="ko-KR" altLang="en-US" sz="1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8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화면 호출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ko-KR" dirty="0" err="1" smtClean="0"/>
              <a:t>factory.loadmenu</a:t>
            </a:r>
            <a:r>
              <a:rPr lang="en-US" altLang="ko-KR" dirty="0" smtClean="0"/>
              <a:t>() </a:t>
            </a:r>
            <a:r>
              <a:rPr lang="ko-KR" altLang="en-US" dirty="0" smtClean="0"/>
              <a:t>호출 후 바로 메뉴 화면 객체가 생성되지 않으므로</a:t>
            </a:r>
            <a:r>
              <a:rPr lang="en-US" altLang="ko-KR" dirty="0" smtClean="0"/>
              <a:t>,</a:t>
            </a:r>
            <a:r>
              <a:rPr lang="ko-KR" altLang="en-US" dirty="0" smtClean="0"/>
              <a:t> 메뉴 화면 </a:t>
            </a:r>
            <a:r>
              <a:rPr lang="ko-KR" altLang="en-US" dirty="0" err="1" smtClean="0"/>
              <a:t>비동기</a:t>
            </a:r>
            <a:r>
              <a:rPr lang="ko-KR" altLang="en-US" dirty="0" smtClean="0"/>
              <a:t> 생성 이벤트 </a:t>
            </a:r>
            <a:r>
              <a:rPr lang="ko-KR" altLang="en-US" dirty="0" err="1" smtClean="0"/>
              <a:t>핸들러에서</a:t>
            </a:r>
            <a:r>
              <a:rPr lang="ko-KR" altLang="en-US" dirty="0" smtClean="0"/>
              <a:t> 메뉴 화면 객체에 접근합니다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 smtClean="0"/>
              <a:t>2.2. </a:t>
            </a:r>
            <a:r>
              <a:rPr lang="ko-KR" altLang="en-US" dirty="0" smtClean="0"/>
              <a:t>메뉴 화면 호출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ko-KR" altLang="en-US" dirty="0" smtClean="0"/>
              <a:t>메뉴 화면 호출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75" name="직사각형 74"/>
          <p:cNvSpPr/>
          <p:nvPr/>
        </p:nvSpPr>
        <p:spPr>
          <a:xfrm>
            <a:off x="1136576" y="2204864"/>
            <a:ext cx="28083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dirty="0" err="1" smtClean="0"/>
              <a:t>factory.loadmenu</a:t>
            </a:r>
            <a:r>
              <a:rPr lang="en-US" altLang="ko-KR" dirty="0" smtClean="0"/>
              <a:t>(...);</a:t>
            </a:r>
            <a:br>
              <a:rPr lang="en-US" altLang="ko-KR" dirty="0" smtClean="0"/>
            </a:br>
            <a:r>
              <a:rPr lang="en-US" altLang="ko-KR" dirty="0" smtClean="0"/>
              <a:t>// </a:t>
            </a:r>
            <a:r>
              <a:rPr lang="ko-KR" altLang="en-US" dirty="0" smtClean="0"/>
              <a:t>화면이 완전히 생성되기 전이므로 메뉴 </a:t>
            </a:r>
            <a:r>
              <a:rPr lang="en-US" altLang="ko-KR" dirty="0" smtClean="0"/>
              <a:t>screen </a:t>
            </a:r>
            <a:r>
              <a:rPr lang="ko-KR" altLang="en-US" dirty="0" smtClean="0"/>
              <a:t>객체에 바로 접근할 수 없음</a:t>
            </a:r>
            <a:endParaRPr lang="en-US" altLang="ko-KR" dirty="0" smtClean="0"/>
          </a:p>
        </p:txBody>
      </p:sp>
      <p:cxnSp>
        <p:nvCxnSpPr>
          <p:cNvPr id="83" name="직선 화살표 연결선 82"/>
          <p:cNvCxnSpPr>
            <a:stCxn id="75" idx="2"/>
            <a:endCxn id="139" idx="0"/>
          </p:cNvCxnSpPr>
          <p:nvPr/>
        </p:nvCxnSpPr>
        <p:spPr>
          <a:xfrm>
            <a:off x="2540732" y="3068960"/>
            <a:ext cx="0" cy="36004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직사각형 138"/>
          <p:cNvSpPr/>
          <p:nvPr/>
        </p:nvSpPr>
        <p:spPr>
          <a:xfrm>
            <a:off x="1136576" y="3429000"/>
            <a:ext cx="280831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dirty="0" smtClean="0"/>
              <a:t>// </a:t>
            </a:r>
            <a:br>
              <a:rPr lang="en-US" altLang="ko-KR" dirty="0" smtClean="0"/>
            </a:br>
            <a:r>
              <a:rPr lang="en-US" altLang="ko-KR" dirty="0" err="1" smtClean="0"/>
              <a:t>screen_on_menuload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menu_screen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menu_name</a:t>
            </a:r>
            <a:r>
              <a:rPr lang="en-US" altLang="ko-KR" dirty="0" smtClean="0"/>
              <a:t>)</a:t>
            </a:r>
            <a:br>
              <a:rPr lang="en-US" altLang="ko-KR" dirty="0" smtClean="0"/>
            </a:br>
            <a:r>
              <a:rPr lang="en-US" altLang="ko-KR" dirty="0" smtClean="0"/>
              <a:t>{</a:t>
            </a:r>
          </a:p>
          <a:p>
            <a:pPr algn="l"/>
            <a:r>
              <a:rPr lang="en-US" altLang="ko-KR" dirty="0" smtClean="0"/>
              <a:t>    </a:t>
            </a:r>
            <a:r>
              <a:rPr lang="en-US" altLang="ko-KR" dirty="0" err="1" smtClean="0"/>
              <a:t>menu_screen.showscreen</a:t>
            </a:r>
            <a:r>
              <a:rPr lang="en-US" altLang="ko-KR" dirty="0" smtClean="0"/>
              <a:t>(true);</a:t>
            </a:r>
          </a:p>
          <a:p>
            <a:pPr algn="l"/>
            <a:r>
              <a:rPr lang="en-US" altLang="ko-KR" dirty="0" smtClean="0"/>
              <a:t>    …</a:t>
            </a:r>
            <a:endParaRPr lang="ko-KR" altLang="en-US" dirty="0"/>
          </a:p>
        </p:txBody>
      </p:sp>
      <p:cxnSp>
        <p:nvCxnSpPr>
          <p:cNvPr id="143" name="직선 화살표 연결선 142"/>
          <p:cNvCxnSpPr>
            <a:stCxn id="139" idx="3"/>
          </p:cNvCxnSpPr>
          <p:nvPr/>
        </p:nvCxnSpPr>
        <p:spPr>
          <a:xfrm>
            <a:off x="3944888" y="4005064"/>
            <a:ext cx="180020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모서리가 둥근 직사각형 151"/>
          <p:cNvSpPr/>
          <p:nvPr/>
        </p:nvSpPr>
        <p:spPr>
          <a:xfrm>
            <a:off x="5745088" y="3717032"/>
            <a:ext cx="3024336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메뉴 화면</a:t>
            </a:r>
            <a:endParaRPr lang="ko-KR" alt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2126811" y="1753071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+mn-ea"/>
                <a:ea typeface="+mn-ea"/>
              </a:rPr>
              <a:t>부모 화면</a:t>
            </a:r>
            <a:endParaRPr lang="ko-KR" altLang="en-US" sz="1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8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화면 호출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ko-KR" dirty="0" err="1" smtClean="0"/>
              <a:t>screen.messagebox</a:t>
            </a:r>
            <a:r>
              <a:rPr lang="en-US" altLang="ko-KR" dirty="0" smtClean="0"/>
              <a:t>()</a:t>
            </a:r>
            <a:r>
              <a:rPr lang="ko-KR" altLang="en-US" dirty="0" smtClean="0"/>
              <a:t> 호출 후 생성된 메시지 박스는 </a:t>
            </a:r>
            <a:r>
              <a:rPr lang="ko-KR" altLang="en-US" dirty="0" err="1" smtClean="0"/>
              <a:t>비동기로</a:t>
            </a:r>
            <a:r>
              <a:rPr lang="ko-KR" altLang="en-US" dirty="0" smtClean="0"/>
              <a:t> 동작하므로</a:t>
            </a:r>
            <a:r>
              <a:rPr lang="en-US" altLang="ko-KR" dirty="0" smtClean="0"/>
              <a:t>,</a:t>
            </a:r>
            <a:r>
              <a:rPr lang="ko-KR" altLang="en-US" dirty="0" smtClean="0"/>
              <a:t> 메시지 박스 소멸 이벤트 </a:t>
            </a:r>
            <a:r>
              <a:rPr lang="ko-KR" altLang="en-US" dirty="0" err="1" smtClean="0"/>
              <a:t>핸들러에서</a:t>
            </a:r>
            <a:r>
              <a:rPr lang="ko-KR" altLang="en-US" dirty="0" smtClean="0"/>
              <a:t> 메시지 박스 </a:t>
            </a:r>
            <a:r>
              <a:rPr lang="ko-KR" altLang="en-US" dirty="0" err="1" smtClean="0"/>
              <a:t>선택값을</a:t>
            </a:r>
            <a:r>
              <a:rPr lang="ko-KR" altLang="en-US" dirty="0" smtClean="0"/>
              <a:t> 처리합니다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 smtClean="0"/>
              <a:t>2.3. </a:t>
            </a:r>
            <a:r>
              <a:rPr lang="ko-KR" altLang="en-US" dirty="0" smtClean="0"/>
              <a:t>메시지 박스 호출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ko-KR" altLang="en-US" dirty="0" smtClean="0"/>
              <a:t>메시지 박스 호출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75" name="직사각형 74"/>
          <p:cNvSpPr/>
          <p:nvPr/>
        </p:nvSpPr>
        <p:spPr>
          <a:xfrm>
            <a:off x="1136576" y="2420888"/>
            <a:ext cx="28083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dirty="0" err="1" smtClean="0"/>
              <a:t>screen.messagebox</a:t>
            </a:r>
            <a:r>
              <a:rPr lang="en-US" altLang="ko-KR" dirty="0" smtClean="0"/>
              <a:t>(...);</a:t>
            </a:r>
            <a:br>
              <a:rPr lang="en-US" altLang="ko-KR" dirty="0" smtClean="0"/>
            </a:br>
            <a:r>
              <a:rPr lang="en-US" altLang="ko-KR" dirty="0" smtClean="0"/>
              <a:t>// </a:t>
            </a:r>
            <a:r>
              <a:rPr lang="ko-KR" altLang="en-US" dirty="0" smtClean="0"/>
              <a:t>메시지 박스가 </a:t>
            </a:r>
            <a:r>
              <a:rPr lang="ko-KR" altLang="en-US" dirty="0" err="1" smtClean="0"/>
              <a:t>비동기로</a:t>
            </a:r>
            <a:r>
              <a:rPr lang="ko-KR" altLang="en-US" dirty="0" smtClean="0"/>
              <a:t> 동작하므로 메시지 박스에서 선택한 값을 바로 알 수는 없음</a:t>
            </a:r>
            <a:endParaRPr lang="en-US" altLang="ko-KR" dirty="0" smtClean="0"/>
          </a:p>
        </p:txBody>
      </p:sp>
      <p:sp>
        <p:nvSpPr>
          <p:cNvPr id="77" name="직사각형 76"/>
          <p:cNvSpPr/>
          <p:nvPr/>
        </p:nvSpPr>
        <p:spPr>
          <a:xfrm>
            <a:off x="1136576" y="3861048"/>
            <a:ext cx="280831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dirty="0" smtClean="0"/>
              <a:t>// </a:t>
            </a:r>
            <a:r>
              <a:rPr lang="en-US" altLang="ko-KR" dirty="0" err="1" smtClean="0"/>
              <a:t>on_messagebox</a:t>
            </a:r>
            <a:r>
              <a:rPr lang="ko-KR" altLang="en-US" dirty="0" smtClean="0"/>
              <a:t>의 인자로 메시지 박스 닫기시 선택한 값 반환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err="1" smtClean="0"/>
              <a:t>screen_on_messagebox</a:t>
            </a:r>
            <a:r>
              <a:rPr lang="en-US" altLang="ko-KR" dirty="0" smtClean="0"/>
              <a:t>(…, result)</a:t>
            </a:r>
            <a:br>
              <a:rPr lang="en-US" altLang="ko-KR" dirty="0" smtClean="0"/>
            </a:br>
            <a:r>
              <a:rPr lang="en-US" altLang="ko-KR" dirty="0" smtClean="0"/>
              <a:t>{</a:t>
            </a:r>
            <a:br>
              <a:rPr lang="en-US" altLang="ko-KR" dirty="0" smtClean="0"/>
            </a:br>
            <a:r>
              <a:rPr lang="en-US" altLang="ko-KR" dirty="0" smtClean="0"/>
              <a:t>…</a:t>
            </a:r>
            <a:endParaRPr lang="ko-KR" altLang="en-US" dirty="0"/>
          </a:p>
        </p:txBody>
      </p:sp>
      <p:cxnSp>
        <p:nvCxnSpPr>
          <p:cNvPr id="86" name="직선 화살표 연결선 85"/>
          <p:cNvCxnSpPr>
            <a:endCxn id="77" idx="3"/>
          </p:cNvCxnSpPr>
          <p:nvPr/>
        </p:nvCxnSpPr>
        <p:spPr>
          <a:xfrm flipH="1">
            <a:off x="3944888" y="4437112"/>
            <a:ext cx="1872208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직선 화살표 연결선 142"/>
          <p:cNvCxnSpPr>
            <a:stCxn id="75" idx="3"/>
          </p:cNvCxnSpPr>
          <p:nvPr/>
        </p:nvCxnSpPr>
        <p:spPr>
          <a:xfrm>
            <a:off x="3944888" y="2852936"/>
            <a:ext cx="180020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모서리가 둥근 직사각형 151"/>
          <p:cNvSpPr/>
          <p:nvPr/>
        </p:nvSpPr>
        <p:spPr>
          <a:xfrm>
            <a:off x="5745088" y="2564904"/>
            <a:ext cx="3024336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메시지 박스</a:t>
            </a:r>
            <a:endParaRPr lang="ko-KR" alt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2126811" y="1969095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+mn-ea"/>
                <a:ea typeface="+mn-ea"/>
              </a:rPr>
              <a:t>부모 화면</a:t>
            </a:r>
            <a:endParaRPr lang="ko-KR" altLang="en-US" sz="1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8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데이터 연동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 smtClean="0"/>
              <a:t>기존의 전역 버퍼 사용 방식은 </a:t>
            </a:r>
            <a:r>
              <a:rPr lang="ko-KR" altLang="en-US" dirty="0" err="1" smtClean="0"/>
              <a:t>비동기</a:t>
            </a:r>
            <a:r>
              <a:rPr lang="ko-KR" altLang="en-US" dirty="0" smtClean="0"/>
              <a:t> 화면 호출 방식에서 사용할 수 없으므로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팝업 화면 호출 함수의 인자로 연동 데이터를 전달합니다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 smtClean="0"/>
              <a:t>3.1. </a:t>
            </a:r>
            <a:r>
              <a:rPr lang="ko-KR" altLang="en-US" dirty="0" smtClean="0"/>
              <a:t>화면 데이터 연동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ko-KR" altLang="en-US" dirty="0" smtClean="0"/>
              <a:t>팝업 화면 데이터 연동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75" name="직사각형 74"/>
          <p:cNvSpPr/>
          <p:nvPr/>
        </p:nvSpPr>
        <p:spPr>
          <a:xfrm>
            <a:off x="1136576" y="2492896"/>
            <a:ext cx="280831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dirty="0" smtClean="0"/>
              <a:t>// </a:t>
            </a:r>
            <a:r>
              <a:rPr lang="en-US" altLang="ko-KR" dirty="0" err="1" smtClean="0"/>
              <a:t>extra_data</a:t>
            </a:r>
            <a:r>
              <a:rPr lang="ko-KR" altLang="en-US" dirty="0" smtClean="0"/>
              <a:t>에 전달할 값</a:t>
            </a:r>
            <a:r>
              <a:rPr lang="en-US" altLang="ko-KR" dirty="0" smtClean="0"/>
              <a:t>(</a:t>
            </a:r>
            <a:r>
              <a:rPr lang="ko-KR" altLang="en-US" dirty="0" smtClean="0"/>
              <a:t>또는 </a:t>
            </a:r>
            <a:r>
              <a:rPr lang="en-US" altLang="ko-KR" dirty="0" smtClean="0"/>
              <a:t>object) </a:t>
            </a:r>
            <a:r>
              <a:rPr lang="ko-KR" altLang="en-US" dirty="0" smtClean="0"/>
              <a:t>전달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err="1" smtClean="0"/>
              <a:t>loadpopup</a:t>
            </a:r>
            <a:r>
              <a:rPr lang="en-US" altLang="ko-KR" dirty="0" smtClean="0"/>
              <a:t>(…, </a:t>
            </a:r>
            <a:r>
              <a:rPr lang="en-US" altLang="ko-KR" dirty="0" err="1" smtClean="0"/>
              <a:t>extra_data</a:t>
            </a:r>
            <a:r>
              <a:rPr lang="en-US" altLang="ko-KR" dirty="0" smtClean="0"/>
              <a:t>)</a:t>
            </a:r>
            <a:br>
              <a:rPr lang="en-US" altLang="ko-KR" dirty="0" smtClean="0"/>
            </a:br>
            <a:r>
              <a:rPr lang="en-US" altLang="ko-KR" dirty="0" err="1" smtClean="0"/>
              <a:t>loadpopupex</a:t>
            </a:r>
            <a:r>
              <a:rPr lang="en-US" altLang="ko-KR" dirty="0" smtClean="0"/>
              <a:t>(…, </a:t>
            </a:r>
            <a:r>
              <a:rPr lang="en-US" altLang="ko-KR" dirty="0" err="1" smtClean="0"/>
              <a:t>extra_data</a:t>
            </a:r>
            <a:r>
              <a:rPr lang="en-US" altLang="ko-KR" dirty="0" smtClean="0"/>
              <a:t>)</a:t>
            </a:r>
          </a:p>
        </p:txBody>
      </p:sp>
      <p:sp>
        <p:nvSpPr>
          <p:cNvPr id="76" name="직사각형 75"/>
          <p:cNvSpPr/>
          <p:nvPr/>
        </p:nvSpPr>
        <p:spPr>
          <a:xfrm>
            <a:off x="5745088" y="2492896"/>
            <a:ext cx="309634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dirty="0" err="1" smtClean="0"/>
              <a:t>screen_on_load</a:t>
            </a:r>
            <a:r>
              <a:rPr lang="en-US" altLang="ko-KR" dirty="0" smtClean="0"/>
              <a:t>()</a:t>
            </a:r>
            <a:br>
              <a:rPr lang="en-US" altLang="ko-KR" dirty="0" smtClean="0"/>
            </a:br>
            <a:r>
              <a:rPr lang="en-US" altLang="ko-KR" dirty="0" smtClean="0"/>
              <a:t>{</a:t>
            </a:r>
            <a:br>
              <a:rPr lang="en-US" altLang="ko-KR" dirty="0" smtClean="0"/>
            </a:br>
            <a:r>
              <a:rPr lang="en-US" altLang="ko-KR" dirty="0" smtClean="0"/>
              <a:t>    // </a:t>
            </a:r>
            <a:r>
              <a:rPr lang="ko-KR" altLang="en-US" dirty="0" smtClean="0"/>
              <a:t>화면 </a:t>
            </a:r>
            <a:r>
              <a:rPr lang="ko-KR" altLang="en-US" dirty="0" err="1" smtClean="0"/>
              <a:t>열기시</a:t>
            </a:r>
            <a:r>
              <a:rPr lang="ko-KR" altLang="en-US" dirty="0" smtClean="0"/>
              <a:t> 전달한 </a:t>
            </a:r>
            <a:r>
              <a:rPr lang="en-US" altLang="ko-KR" dirty="0" err="1" smtClean="0"/>
              <a:t>extra_data</a:t>
            </a:r>
            <a:r>
              <a:rPr lang="ko-KR" altLang="en-US" dirty="0" smtClean="0"/>
              <a:t>를 얻음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 </a:t>
            </a:r>
            <a:r>
              <a:rPr lang="en-US" altLang="ko-KR" dirty="0" err="1" smtClean="0"/>
              <a:t>var</a:t>
            </a:r>
            <a:r>
              <a:rPr lang="en-US" altLang="ko-KR" dirty="0" smtClean="0"/>
              <a:t> data = </a:t>
            </a:r>
            <a:r>
              <a:rPr lang="en-US" altLang="ko-KR" dirty="0" err="1" smtClean="0"/>
              <a:t>screen.getextradata</a:t>
            </a:r>
            <a:r>
              <a:rPr lang="en-US" altLang="ko-KR" dirty="0" smtClean="0"/>
              <a:t>();</a:t>
            </a:r>
            <a:br>
              <a:rPr lang="en-US" altLang="ko-KR" dirty="0" smtClean="0"/>
            </a:br>
            <a:r>
              <a:rPr lang="en-US" altLang="ko-KR" dirty="0" smtClean="0"/>
              <a:t>    …</a:t>
            </a:r>
            <a:endParaRPr lang="ko-KR" altLang="en-US" dirty="0"/>
          </a:p>
        </p:txBody>
      </p:sp>
      <p:sp>
        <p:nvSpPr>
          <p:cNvPr id="77" name="직사각형 76"/>
          <p:cNvSpPr/>
          <p:nvPr/>
        </p:nvSpPr>
        <p:spPr>
          <a:xfrm>
            <a:off x="1136576" y="4725144"/>
            <a:ext cx="280831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dirty="0" smtClean="0"/>
              <a:t>// </a:t>
            </a:r>
            <a:r>
              <a:rPr lang="en-US" altLang="ko-KR" dirty="0" err="1" smtClean="0"/>
              <a:t>on_popupdestroy</a:t>
            </a:r>
            <a:r>
              <a:rPr lang="ko-KR" altLang="en-US" dirty="0" smtClean="0"/>
              <a:t>의 인자로 팝업 화면 닫기시 설정한 값 반환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err="1" smtClean="0"/>
              <a:t>screen_on_popupdestroy</a:t>
            </a:r>
            <a:r>
              <a:rPr lang="en-US" altLang="ko-KR" dirty="0" smtClean="0"/>
              <a:t>(…, result)</a:t>
            </a:r>
            <a:br>
              <a:rPr lang="en-US" altLang="ko-KR" dirty="0" smtClean="0"/>
            </a:br>
            <a:r>
              <a:rPr lang="en-US" altLang="ko-KR" dirty="0" smtClean="0"/>
              <a:t>{</a:t>
            </a:r>
            <a:br>
              <a:rPr lang="en-US" altLang="ko-KR" dirty="0" smtClean="0"/>
            </a:br>
            <a:r>
              <a:rPr lang="en-US" altLang="ko-KR" dirty="0" smtClean="0"/>
              <a:t>…</a:t>
            </a:r>
            <a:endParaRPr lang="ko-KR" altLang="en-US" dirty="0"/>
          </a:p>
        </p:txBody>
      </p:sp>
      <p:sp>
        <p:nvSpPr>
          <p:cNvPr id="78" name="직사각형 77"/>
          <p:cNvSpPr/>
          <p:nvPr/>
        </p:nvSpPr>
        <p:spPr>
          <a:xfrm>
            <a:off x="5745088" y="4725144"/>
            <a:ext cx="309634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dirty="0" smtClean="0"/>
              <a:t>…</a:t>
            </a:r>
          </a:p>
          <a:p>
            <a:pPr algn="l"/>
            <a:r>
              <a:rPr lang="en-US" altLang="ko-KR" dirty="0" smtClean="0"/>
              <a:t>// </a:t>
            </a:r>
            <a:r>
              <a:rPr lang="ko-KR" altLang="en-US" dirty="0" smtClean="0"/>
              <a:t>팝업 화면 </a:t>
            </a:r>
            <a:r>
              <a:rPr lang="ko-KR" altLang="en-US" dirty="0" err="1" smtClean="0"/>
              <a:t>닫기시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반환값</a:t>
            </a:r>
            <a:r>
              <a:rPr lang="ko-KR" altLang="en-US" dirty="0" smtClean="0"/>
              <a:t> 설정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err="1" smtClean="0"/>
              <a:t>screen.unloadpopup</a:t>
            </a:r>
            <a:r>
              <a:rPr lang="en-US" altLang="ko-KR" dirty="0" smtClean="0"/>
              <a:t>(result);</a:t>
            </a:r>
            <a:br>
              <a:rPr lang="en-US" altLang="ko-KR" dirty="0" smtClean="0"/>
            </a:br>
            <a:r>
              <a:rPr lang="en-US" altLang="ko-KR" dirty="0" smtClean="0"/>
              <a:t>…</a:t>
            </a:r>
            <a:endParaRPr lang="ko-KR" altLang="en-US" dirty="0"/>
          </a:p>
        </p:txBody>
      </p:sp>
      <p:cxnSp>
        <p:nvCxnSpPr>
          <p:cNvPr id="79" name="직선 화살표 연결선 78"/>
          <p:cNvCxnSpPr>
            <a:stCxn id="76" idx="2"/>
            <a:endCxn id="78" idx="0"/>
          </p:cNvCxnSpPr>
          <p:nvPr/>
        </p:nvCxnSpPr>
        <p:spPr>
          <a:xfrm>
            <a:off x="7293260" y="3933056"/>
            <a:ext cx="0" cy="7920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화살표 연결선 82"/>
          <p:cNvCxnSpPr>
            <a:stCxn id="75" idx="3"/>
            <a:endCxn id="76" idx="1"/>
          </p:cNvCxnSpPr>
          <p:nvPr/>
        </p:nvCxnSpPr>
        <p:spPr>
          <a:xfrm>
            <a:off x="3944888" y="3212976"/>
            <a:ext cx="180020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화살표 연결선 85"/>
          <p:cNvCxnSpPr>
            <a:stCxn id="78" idx="1"/>
            <a:endCxn id="77" idx="3"/>
          </p:cNvCxnSpPr>
          <p:nvPr/>
        </p:nvCxnSpPr>
        <p:spPr>
          <a:xfrm flipH="1">
            <a:off x="3944888" y="5301208"/>
            <a:ext cx="180020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2126811" y="1916832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+mn-ea"/>
                <a:ea typeface="+mn-ea"/>
              </a:rPr>
              <a:t>부모 화면</a:t>
            </a:r>
            <a:endParaRPr lang="ko-KR" altLang="en-US" sz="1400" dirty="0">
              <a:latin typeface="+mn-ea"/>
              <a:ea typeface="+mn-ea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879339" y="1916832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+mn-ea"/>
                <a:ea typeface="+mn-ea"/>
              </a:rPr>
              <a:t>팝업 화면</a:t>
            </a:r>
            <a:endParaRPr lang="ko-KR" altLang="en-US" sz="1400" dirty="0">
              <a:latin typeface="+mn-ea"/>
              <a:ea typeface="+mn-ea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317753" y="2807350"/>
            <a:ext cx="9396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i="1" dirty="0" smtClean="0">
                <a:latin typeface="+mn-ea"/>
                <a:ea typeface="+mn-ea"/>
              </a:rPr>
              <a:t>데이터 전달</a:t>
            </a:r>
            <a:endParaRPr lang="ko-KR" altLang="en-US" i="1" dirty="0">
              <a:latin typeface="+mn-ea"/>
              <a:ea typeface="+mn-ea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376936" y="4869160"/>
            <a:ext cx="9396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i="1" dirty="0" smtClean="0">
                <a:latin typeface="+mn-ea"/>
                <a:ea typeface="+mn-ea"/>
              </a:rPr>
              <a:t>결과값 반환</a:t>
            </a:r>
            <a:endParaRPr lang="ko-KR" altLang="en-US" i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8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데이터 연동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 smtClean="0"/>
              <a:t>기존의 전역 버퍼 사용 방식은 </a:t>
            </a:r>
            <a:r>
              <a:rPr lang="ko-KR" altLang="en-US" dirty="0" err="1" smtClean="0"/>
              <a:t>비동기</a:t>
            </a:r>
            <a:r>
              <a:rPr lang="ko-KR" altLang="en-US" dirty="0" smtClean="0"/>
              <a:t> 화면 호출 방식에서 사용할 수 없으므로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링크 화면 호출 함수의 인자로 연동 데이터를 전달합니다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 smtClean="0"/>
              <a:t>3.2. </a:t>
            </a:r>
            <a:r>
              <a:rPr lang="ko-KR" altLang="en-US" dirty="0" smtClean="0"/>
              <a:t>화면 데이터 연동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ko-KR" altLang="en-US" dirty="0" smtClean="0"/>
              <a:t>팝업 이외 화면 데이터 연동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75" name="직사각형 74"/>
          <p:cNvSpPr/>
          <p:nvPr/>
        </p:nvSpPr>
        <p:spPr>
          <a:xfrm>
            <a:off x="1136576" y="2492896"/>
            <a:ext cx="280831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dirty="0" smtClean="0"/>
              <a:t>// </a:t>
            </a:r>
            <a:r>
              <a:rPr lang="en-US" altLang="ko-KR" dirty="0" err="1" smtClean="0"/>
              <a:t>extra_data</a:t>
            </a:r>
            <a:r>
              <a:rPr lang="ko-KR" altLang="en-US" dirty="0" smtClean="0"/>
              <a:t>에 전달할 값</a:t>
            </a:r>
            <a:r>
              <a:rPr lang="en-US" altLang="ko-KR" dirty="0" smtClean="0"/>
              <a:t>(</a:t>
            </a:r>
            <a:r>
              <a:rPr lang="ko-KR" altLang="en-US" dirty="0" smtClean="0"/>
              <a:t>또는 </a:t>
            </a:r>
            <a:r>
              <a:rPr lang="en-US" altLang="ko-KR" dirty="0" smtClean="0"/>
              <a:t>object) </a:t>
            </a:r>
            <a:r>
              <a:rPr lang="ko-KR" altLang="en-US" dirty="0" smtClean="0"/>
              <a:t>전달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err="1" smtClean="0"/>
              <a:t>addtab</a:t>
            </a:r>
            <a:r>
              <a:rPr lang="en-US" altLang="ko-KR" dirty="0" smtClean="0"/>
              <a:t>(…, </a:t>
            </a:r>
            <a:r>
              <a:rPr lang="en-US" altLang="ko-KR" dirty="0" err="1" smtClean="0"/>
              <a:t>extra_data</a:t>
            </a:r>
            <a:r>
              <a:rPr lang="en-US" altLang="ko-KR" dirty="0" smtClean="0"/>
              <a:t>)</a:t>
            </a:r>
            <a:br>
              <a:rPr lang="en-US" altLang="ko-KR" dirty="0" smtClean="0"/>
            </a:br>
            <a:r>
              <a:rPr lang="en-US" altLang="ko-KR" dirty="0" err="1" smtClean="0"/>
              <a:t>setinnerscreenurl</a:t>
            </a:r>
            <a:r>
              <a:rPr lang="en-US" altLang="ko-KR" dirty="0" smtClean="0"/>
              <a:t>(…, </a:t>
            </a:r>
            <a:r>
              <a:rPr lang="en-US" altLang="ko-KR" dirty="0" err="1" smtClean="0"/>
              <a:t>extra_data</a:t>
            </a:r>
            <a:r>
              <a:rPr lang="en-US" altLang="ko-KR" dirty="0" smtClean="0"/>
              <a:t>)</a:t>
            </a:r>
          </a:p>
          <a:p>
            <a:pPr algn="l"/>
            <a:r>
              <a:rPr lang="en-US" altLang="ko-KR" dirty="0" err="1" smtClean="0"/>
              <a:t>loadmenu</a:t>
            </a:r>
            <a:r>
              <a:rPr lang="en-US" altLang="ko-KR" dirty="0" smtClean="0"/>
              <a:t>(…, </a:t>
            </a:r>
            <a:r>
              <a:rPr lang="en-US" altLang="ko-KR" dirty="0" err="1" smtClean="0"/>
              <a:t>extra_data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76" name="직사각형 75"/>
          <p:cNvSpPr/>
          <p:nvPr/>
        </p:nvSpPr>
        <p:spPr>
          <a:xfrm>
            <a:off x="5745088" y="2492896"/>
            <a:ext cx="309634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dirty="0" err="1" smtClean="0"/>
              <a:t>screen_on_load</a:t>
            </a:r>
            <a:r>
              <a:rPr lang="en-US" altLang="ko-KR" dirty="0" smtClean="0"/>
              <a:t>()</a:t>
            </a:r>
            <a:br>
              <a:rPr lang="en-US" altLang="ko-KR" dirty="0" smtClean="0"/>
            </a:br>
            <a:r>
              <a:rPr lang="en-US" altLang="ko-KR" dirty="0" smtClean="0"/>
              <a:t>{</a:t>
            </a:r>
            <a:br>
              <a:rPr lang="en-US" altLang="ko-KR" dirty="0" smtClean="0"/>
            </a:br>
            <a:r>
              <a:rPr lang="en-US" altLang="ko-KR" dirty="0" smtClean="0"/>
              <a:t>    // </a:t>
            </a:r>
            <a:r>
              <a:rPr lang="ko-KR" altLang="en-US" dirty="0" smtClean="0"/>
              <a:t>화면 </a:t>
            </a:r>
            <a:r>
              <a:rPr lang="ko-KR" altLang="en-US" dirty="0" err="1" smtClean="0"/>
              <a:t>열기시</a:t>
            </a:r>
            <a:r>
              <a:rPr lang="ko-KR" altLang="en-US" dirty="0" smtClean="0"/>
              <a:t> 전달한 </a:t>
            </a:r>
            <a:r>
              <a:rPr lang="en-US" altLang="ko-KR" dirty="0" err="1" smtClean="0"/>
              <a:t>extra_data</a:t>
            </a:r>
            <a:r>
              <a:rPr lang="ko-KR" altLang="en-US" dirty="0" smtClean="0"/>
              <a:t>를 얻음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 </a:t>
            </a:r>
            <a:r>
              <a:rPr lang="en-US" altLang="ko-KR" dirty="0" err="1" smtClean="0"/>
              <a:t>var</a:t>
            </a:r>
            <a:r>
              <a:rPr lang="en-US" altLang="ko-KR" dirty="0" smtClean="0"/>
              <a:t> data = </a:t>
            </a:r>
            <a:r>
              <a:rPr lang="en-US" altLang="ko-KR" dirty="0" err="1" smtClean="0"/>
              <a:t>screen.getextradata</a:t>
            </a:r>
            <a:r>
              <a:rPr lang="en-US" altLang="ko-KR" dirty="0" smtClean="0"/>
              <a:t>();</a:t>
            </a:r>
            <a:br>
              <a:rPr lang="en-US" altLang="ko-KR" dirty="0" smtClean="0"/>
            </a:br>
            <a:r>
              <a:rPr lang="en-US" altLang="ko-KR" dirty="0" smtClean="0"/>
              <a:t>    …</a:t>
            </a:r>
            <a:endParaRPr lang="ko-KR" altLang="en-US" dirty="0"/>
          </a:p>
        </p:txBody>
      </p:sp>
      <p:cxnSp>
        <p:nvCxnSpPr>
          <p:cNvPr id="83" name="직선 화살표 연결선 82"/>
          <p:cNvCxnSpPr>
            <a:stCxn id="75" idx="3"/>
            <a:endCxn id="76" idx="1"/>
          </p:cNvCxnSpPr>
          <p:nvPr/>
        </p:nvCxnSpPr>
        <p:spPr>
          <a:xfrm>
            <a:off x="3944888" y="3212976"/>
            <a:ext cx="180020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2126811" y="1916832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+mn-ea"/>
                <a:ea typeface="+mn-ea"/>
              </a:rPr>
              <a:t>부모 화면</a:t>
            </a:r>
            <a:endParaRPr lang="ko-KR" altLang="en-US" sz="1400" dirty="0">
              <a:latin typeface="+mn-ea"/>
              <a:ea typeface="+mn-ea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879339" y="1916832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+mn-ea"/>
                <a:ea typeface="+mn-ea"/>
              </a:rPr>
              <a:t>링크 화면</a:t>
            </a:r>
            <a:endParaRPr lang="ko-KR" altLang="en-US" sz="1400" dirty="0">
              <a:latin typeface="+mn-ea"/>
              <a:ea typeface="+mn-ea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317753" y="2807350"/>
            <a:ext cx="9396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i="1" dirty="0" smtClean="0">
                <a:latin typeface="+mn-ea"/>
                <a:ea typeface="+mn-ea"/>
              </a:rPr>
              <a:t>데이터 전달</a:t>
            </a:r>
            <a:endParaRPr lang="ko-KR" altLang="en-US" i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8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101084</TotalTime>
  <Words>439</Words>
  <Application>Microsoft Office PowerPoint</Application>
  <PresentationFormat>A4 용지(210x297mm)</PresentationFormat>
  <Paragraphs>103</Paragraphs>
  <Slides>10</Slides>
  <Notes>8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2" baseType="lpstr">
      <vt:lpstr>디자인 사용자 지정</vt:lpstr>
      <vt:lpstr>Image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mjhong</dc:creator>
  <cp:lastModifiedBy>njs</cp:lastModifiedBy>
  <cp:revision>5473</cp:revision>
  <cp:lastPrinted>2015-10-15T06:38:06Z</cp:lastPrinted>
  <dcterms:created xsi:type="dcterms:W3CDTF">2004-04-08T02:56:24Z</dcterms:created>
  <dcterms:modified xsi:type="dcterms:W3CDTF">2016-05-17T04:16:54Z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WO120">
    <vt:i4>958726205</vt:i4>
  </property>
</Properties>
</file>