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97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FD5F79-FCFB-4016-9CB9-3CFCCE21F264}" type="datetimeFigureOut">
              <a:rPr lang="ko-KR" altLang="en-US" smtClean="0"/>
              <a:t>2016-04-28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FD1C64-2851-4900-BC8B-3F842A00EAE7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 smtClean="0"/>
              <a:t>테스트 문서</a:t>
            </a: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ko-KR" altLang="en-US" dirty="0" smtClean="0"/>
              <a:t>테스트</a:t>
            </a:r>
            <a:endParaRPr lang="en-US" altLang="ko-KR" dirty="0" smtClean="0"/>
          </a:p>
          <a:p>
            <a:endParaRPr lang="ko-KR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화면 슬라이드 쇼(4:3)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테스트 문서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테스트 문서</dc:title>
  <dc:creator>njs</dc:creator>
  <cp:lastModifiedBy>njs</cp:lastModifiedBy>
  <cp:revision>1</cp:revision>
  <dcterms:created xsi:type="dcterms:W3CDTF">2016-04-28T07:33:27Z</dcterms:created>
  <dcterms:modified xsi:type="dcterms:W3CDTF">2016-04-28T07:34:19Z</dcterms:modified>
</cp:coreProperties>
</file>

<file path=docProps/thumbnail.jpeg>
</file>