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9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D5F79-FCFB-4016-9CB9-3CFCCE21F264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1C64-2851-4900-BC8B-3F842A00EAE7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테스트 문서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테스트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화면 슬라이드 쇼(4:3)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테스트 문서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테스트 문서</dc:title>
  <dc:creator>njs</dc:creator>
  <cp:lastModifiedBy>njs</cp:lastModifiedBy>
  <cp:revision>1</cp:revision>
  <dcterms:created xsi:type="dcterms:W3CDTF">2016-04-28T07:33:27Z</dcterms:created>
  <dcterms:modified xsi:type="dcterms:W3CDTF">2016-04-28T07:34:19Z</dcterms:modified>
</cp:coreProperties>
</file>